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396" r:id="rId5"/>
    <p:sldId id="427" r:id="rId6"/>
    <p:sldId id="431" r:id="rId7"/>
    <p:sldId id="397" r:id="rId8"/>
    <p:sldId id="398" r:id="rId9"/>
    <p:sldId id="399" r:id="rId10"/>
    <p:sldId id="400" r:id="rId11"/>
    <p:sldId id="401" r:id="rId12"/>
    <p:sldId id="402" r:id="rId13"/>
    <p:sldId id="403" r:id="rId14"/>
    <p:sldId id="404" r:id="rId15"/>
    <p:sldId id="405" r:id="rId16"/>
    <p:sldId id="406" r:id="rId17"/>
    <p:sldId id="407" r:id="rId18"/>
    <p:sldId id="408" r:id="rId19"/>
    <p:sldId id="410" r:id="rId20"/>
    <p:sldId id="413" r:id="rId21"/>
    <p:sldId id="414" r:id="rId22"/>
    <p:sldId id="415" r:id="rId23"/>
    <p:sldId id="416" r:id="rId24"/>
    <p:sldId id="417" r:id="rId25"/>
    <p:sldId id="418" r:id="rId26"/>
    <p:sldId id="419" r:id="rId27"/>
    <p:sldId id="420" r:id="rId28"/>
    <p:sldId id="421" r:id="rId29"/>
    <p:sldId id="422" r:id="rId30"/>
    <p:sldId id="423" r:id="rId31"/>
    <p:sldId id="424" r:id="rId32"/>
    <p:sldId id="425" r:id="rId33"/>
    <p:sldId id="426" r:id="rId34"/>
    <p:sldId id="428" r:id="rId35"/>
    <p:sldId id="430" r:id="rId36"/>
    <p:sldId id="429" r:id="rId37"/>
    <p:sldId id="32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6161"/>
    <a:srgbClr val="66C5CC"/>
    <a:srgbClr val="F89C74"/>
    <a:srgbClr val="0F7F64"/>
    <a:srgbClr val="557D8D"/>
    <a:srgbClr val="CDDA2A"/>
    <a:srgbClr val="5DC7A4"/>
    <a:srgbClr val="EA4242"/>
    <a:srgbClr val="D8FB69"/>
    <a:srgbClr val="008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9" autoAdjust="0"/>
    <p:restoredTop sz="95394" autoAdjust="0"/>
  </p:normalViewPr>
  <p:slideViewPr>
    <p:cSldViewPr snapToGrid="0">
      <p:cViewPr varScale="1">
        <p:scale>
          <a:sx n="78" d="100"/>
          <a:sy n="78" d="100"/>
        </p:scale>
        <p:origin x="725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52186-C111-43A8-A0F7-F77FFDE4DF82}" type="datetimeFigureOut">
              <a:rPr lang="en-US" smtClean="0"/>
              <a:t>10/19/2024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CFAD-C154-4C9C-AD01-665A505506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BBB5B-F3DE-41D7-B279-483D20E8E363}" type="datetimeFigureOut">
              <a:rPr lang="en-US" smtClean="0"/>
              <a:t>10/19/2024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62BC0-7DC4-4569-951D-2BB9475345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909" y="2335192"/>
            <a:ext cx="9792182" cy="21876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lIns="914400" tIns="91440" rIns="914400" anchor="ctr"/>
          <a:lstStyle>
            <a:lvl1pPr algn="ctr">
              <a:defRPr sz="5400" b="1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5E8994-67B0-7A02-C300-323269156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32671" y="0"/>
            <a:ext cx="7659329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3791" y="787869"/>
            <a:ext cx="2743200" cy="2142144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A6B5C4-24E3-C021-071B-DFF6C6CC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449" y="3429000"/>
            <a:ext cx="2920796" cy="29273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4572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600" spc="100" baseline="0"/>
            </a:lvl2pPr>
            <a:lvl3pPr marL="9144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400" spc="100" baseline="0"/>
            </a:lvl3pPr>
            <a:lvl4pPr marL="13716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200" spc="100" baseline="0"/>
            </a:lvl4pPr>
            <a:lvl5pPr marL="18288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2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220928" y="787869"/>
            <a:ext cx="6292646" cy="54322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0559" y="1"/>
            <a:ext cx="4952999" cy="2182482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731520" rIns="73152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42932" y="0"/>
            <a:ext cx="7249067" cy="21824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2924355"/>
            <a:ext cx="3769525" cy="330064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5C19A-AE6A-FEDE-6B3C-9B1701F4C50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3262" y="2932801"/>
            <a:ext cx="6411912" cy="3300851"/>
          </a:xfrm>
          <a:prstGeom prst="rect">
            <a:avLst/>
          </a:prstGeom>
        </p:spPr>
        <p:txBody>
          <a:bodyPr/>
          <a:lstStyle>
            <a:lvl1pPr marL="283464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1pPr>
            <a:lvl2pPr marL="9144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2pPr>
            <a:lvl3pPr marL="13716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3pPr>
            <a:lvl4pPr marL="18288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4pPr>
            <a:lvl5pPr marL="22860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6722F2-1968-8B82-9382-187D808D9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41541"/>
            <a:ext cx="10515600" cy="1215894"/>
          </a:xfrm>
          <a:prstGeom prst="rect">
            <a:avLst/>
          </a:prstGeom>
        </p:spPr>
        <p:txBody>
          <a:bodyPr anchor="b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59468" y="2674190"/>
            <a:ext cx="10494331" cy="3605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061" y="1541398"/>
            <a:ext cx="4442603" cy="21248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0061" y="3984426"/>
            <a:ext cx="4442603" cy="242499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71736" y="0"/>
            <a:ext cx="5420263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257799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gradFill flip="none" rotWithShape="1">
          <a:gsLst>
            <a:gs pos="41000">
              <a:schemeClr val="accent1">
                <a:lumMod val="0"/>
                <a:lumOff val="100000"/>
              </a:schemeClr>
            </a:gs>
            <a:gs pos="75000">
              <a:schemeClr val="bg1">
                <a:lumMod val="85000"/>
              </a:schemeClr>
            </a:gs>
            <a:gs pos="97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0915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9070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3250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772276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4747" y="2365057"/>
            <a:ext cx="4377400" cy="2160644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3EFFF7-FFC6-16DF-B4AB-DD5A1A1DA9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27896" y="0"/>
            <a:ext cx="3344379" cy="6858000"/>
          </a:xfrm>
          <a:custGeom>
            <a:avLst/>
            <a:gdLst>
              <a:gd name="connsiteX0" fmla="*/ 0 w 3344379"/>
              <a:gd name="connsiteY0" fmla="*/ 0 h 6858000"/>
              <a:gd name="connsiteX1" fmla="*/ 3344379 w 3344379"/>
              <a:gd name="connsiteY1" fmla="*/ 0 h 6858000"/>
              <a:gd name="connsiteX2" fmla="*/ 3344379 w 3344379"/>
              <a:gd name="connsiteY2" fmla="*/ 6858000 h 6858000"/>
              <a:gd name="connsiteX3" fmla="*/ 0 w 334437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4379" h="6858000">
                <a:moveTo>
                  <a:pt x="0" y="0"/>
                </a:moveTo>
                <a:lnTo>
                  <a:pt x="3344379" y="0"/>
                </a:lnTo>
                <a:lnTo>
                  <a:pt x="33443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Blank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6E802E-B214-0AE3-69C8-CBCA885C7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35900" y="2071688"/>
            <a:ext cx="3773488" cy="273208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4572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2pPr>
            <a:lvl3pPr marL="9144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3pPr>
            <a:lvl4pPr marL="13716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4pPr>
            <a:lvl5pPr marL="18288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909" y="2335192"/>
            <a:ext cx="9792182" cy="218761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lIns="914400" tIns="182880" rIns="914400" anchor="ctr"/>
          <a:lstStyle>
            <a:lvl1pPr algn="ctr">
              <a:defRPr sz="5400" b="1" cap="all" spc="1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37129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C6C658-B6F5-98D2-4D95-EA3030D6F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2" y="-7084"/>
            <a:ext cx="12212321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0065" y="2372810"/>
            <a:ext cx="4352081" cy="2129742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89480" y="0"/>
            <a:ext cx="539496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3FAF69-7EBE-817B-DCEA-4A1595820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7515"/>
            <a:ext cx="4661648" cy="6871651"/>
          </a:xfrm>
          <a:prstGeom prst="rect">
            <a:avLst/>
          </a:prstGeom>
          <a:solidFill>
            <a:srgbClr val="476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6608" y="804862"/>
            <a:ext cx="3401992" cy="5121375"/>
          </a:xfrm>
          <a:prstGeom prst="rect">
            <a:avLst/>
          </a:prstGeom>
          <a:ln w="28575">
            <a:noFill/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4F9403-8AE5-DF79-EFCF-E99EABB8341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79338" y="804863"/>
            <a:ext cx="5716587" cy="5248276"/>
          </a:xfrm>
          <a:prstGeom prst="rect">
            <a:avLst/>
          </a:prstGeom>
        </p:spPr>
        <p:txBody>
          <a:bodyPr anchor="ctr"/>
          <a:lstStyle>
            <a:lvl1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marL="73152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2pPr>
            <a:lvl3pPr marL="109728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3pPr>
            <a:lvl4pPr marL="146304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4pPr>
            <a:lvl5pPr marL="1828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7727" y="2060294"/>
            <a:ext cx="4359795" cy="2141316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9009"/>
            <a:ext cx="5521124" cy="68785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70878" y="4550199"/>
            <a:ext cx="4359795" cy="179016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1" cap="all" spc="100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12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706056"/>
            <a:ext cx="6323957" cy="1088020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C3273F-AE8F-21E6-A06E-52686D65496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5563" y="2291786"/>
            <a:ext cx="3017837" cy="3967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2pPr>
            <a:lvl3pPr marL="685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3pPr>
            <a:lvl4pPr marL="11430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4pPr>
            <a:lvl5pPr marL="16002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011C768-FB8E-F917-0CF9-C9B7DA4CAA6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473281" y="2294680"/>
            <a:ext cx="3136127" cy="3967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2pPr>
            <a:lvl3pPr marL="685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3pPr>
            <a:lvl4pPr marL="11430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4pPr>
            <a:lvl5pPr marL="16002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D970D0-182D-96E3-04B5-5D634F9C4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6143"/>
            <a:ext cx="10515600" cy="1229033"/>
          </a:xfrm>
          <a:prstGeom prst="rect">
            <a:avLst/>
          </a:prstGeom>
        </p:spPr>
        <p:txBody>
          <a:bodyPr anchor="b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453354-6167-7227-F443-F984688CC4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49775" y="2858625"/>
            <a:ext cx="3941763" cy="3338513"/>
          </a:xfrm>
          <a:prstGeom prst="rect">
            <a:avLst/>
          </a:prstGeom>
        </p:spPr>
        <p:txBody>
          <a:bodyPr/>
          <a:lstStyle>
            <a:lvl1pPr marL="347472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spc="100" baseline="0"/>
            </a:lvl1pPr>
            <a:lvl2pPr marL="6858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600" spc="100" baseline="0"/>
            </a:lvl2pPr>
            <a:lvl3pPr marL="11430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  <a:defRPr sz="1400" spc="100" baseline="0"/>
            </a:lvl3pPr>
            <a:lvl4pPr marL="16002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  <a:defRPr sz="1200" spc="100" baseline="0"/>
            </a:lvl4pPr>
            <a:lvl5pPr marL="20574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romanLcPeriod"/>
              <a:defRPr sz="12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DDA14B5C-C6A4-65FB-34DD-E1C0FF465FF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342681" y="2858625"/>
            <a:ext cx="6011119" cy="33385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None/>
              <a:defRPr sz="1800" spc="100" baseline="0"/>
            </a:lvl1pPr>
            <a:lvl2pPr marL="28575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2pPr>
            <a:lvl3pPr marL="6858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3pPr>
            <a:lvl4pPr marL="11430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4pPr>
            <a:lvl5pPr marL="16002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766915"/>
            <a:ext cx="2782529" cy="21630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64796" y="960385"/>
            <a:ext cx="6341212" cy="196962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716594"/>
            <a:ext cx="12192000" cy="31414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73" r:id="rId3"/>
    <p:sldLayoutId id="2147483669" r:id="rId4"/>
    <p:sldLayoutId id="2147483651" r:id="rId5"/>
    <p:sldLayoutId id="2147483671" r:id="rId6"/>
    <p:sldLayoutId id="2147483652" r:id="rId7"/>
    <p:sldLayoutId id="2147483653" r:id="rId8"/>
    <p:sldLayoutId id="2147483650" r:id="rId9"/>
    <p:sldLayoutId id="2147483664" r:id="rId10"/>
    <p:sldLayoutId id="2147483659" r:id="rId11"/>
    <p:sldLayoutId id="2147483662" r:id="rId12"/>
    <p:sldLayoutId id="2147483670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hmedneamatallah" TargetMode="External"/><Relationship Id="rId7" Type="http://schemas.openxmlformats.org/officeDocument/2006/relationships/image" Target="../media/image4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linkedin.com/in/ahmed-refat-045b0711b" TargetMode="External"/><Relationship Id="rId5" Type="http://schemas.openxmlformats.org/officeDocument/2006/relationships/hyperlink" Target="https://www.linkedin.com/in/a-maklad" TargetMode="External"/><Relationship Id="rId4" Type="http://schemas.openxmlformats.org/officeDocument/2006/relationships/hyperlink" Target="https://www.linkedin.com/in/ahmed-arram-540b158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229">
            <a:extLst>
              <a:ext uri="{FF2B5EF4-FFF2-40B4-BE49-F238E27FC236}">
                <a16:creationId xmlns:a16="http://schemas.microsoft.com/office/drawing/2014/main" id="{979B836E-89A8-46B0-BD29-37517DA519CC}"/>
              </a:ext>
            </a:extLst>
          </p:cNvPr>
          <p:cNvSpPr txBox="1"/>
          <p:nvPr/>
        </p:nvSpPr>
        <p:spPr>
          <a:xfrm>
            <a:off x="2594030" y="4304794"/>
            <a:ext cx="70652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  <a:ea typeface="ADLaM Display" panose="02010000000000000000" pitchFamily="2" charset="0"/>
                <a:cs typeface="ADLaM Display" panose="02010000000000000000" pitchFamily="2" charset="0"/>
              </a:rPr>
              <a:t>Data Analysis of Supply Chain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Comic Sans MS" panose="030F0702030302020204" pitchFamily="66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730D1F-D513-4E8E-ACAC-05E1BD2543F2}"/>
              </a:ext>
            </a:extLst>
          </p:cNvPr>
          <p:cNvGrpSpPr/>
          <p:nvPr/>
        </p:nvGrpSpPr>
        <p:grpSpPr>
          <a:xfrm>
            <a:off x="2762046" y="-873648"/>
            <a:ext cx="6870959" cy="4032352"/>
            <a:chOff x="3112384" y="931200"/>
            <a:chExt cx="5729838" cy="3362664"/>
          </a:xfrm>
          <a:gradFill flip="none" rotWithShape="1">
            <a:gsLst>
              <a:gs pos="47000">
                <a:schemeClr val="bg1">
                  <a:lumMod val="75000"/>
                </a:schemeClr>
              </a:gs>
              <a:gs pos="85000">
                <a:schemeClr val="bg1">
                  <a:lumMod val="65000"/>
                </a:schemeClr>
              </a:gs>
            </a:gsLst>
            <a:lin ang="13800000" scaled="0"/>
            <a:tileRect/>
          </a:gradFill>
          <a:scene3d>
            <a:camera prst="perspectiveRelaxedModerately">
              <a:rot lat="18000000" lon="0" rev="0"/>
            </a:camera>
            <a:lightRig rig="threePt" dir="t"/>
          </a:scene3d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F1D934D-1B61-48D0-A709-46CF75E305BB}"/>
                </a:ext>
              </a:extLst>
            </p:cNvPr>
            <p:cNvSpPr/>
            <p:nvPr/>
          </p:nvSpPr>
          <p:spPr>
            <a:xfrm>
              <a:off x="3155487" y="1552562"/>
              <a:ext cx="2117182" cy="2741302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5756E62-9A3E-4465-A9C0-E228EA3E1877}"/>
                </a:ext>
              </a:extLst>
            </p:cNvPr>
            <p:cNvSpPr/>
            <p:nvPr/>
          </p:nvSpPr>
          <p:spPr>
            <a:xfrm>
              <a:off x="4175803" y="931200"/>
              <a:ext cx="3324044" cy="1144795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00BC852-D0A3-4CFD-BF30-D3404213F524}"/>
                </a:ext>
              </a:extLst>
            </p:cNvPr>
            <p:cNvSpPr/>
            <p:nvPr/>
          </p:nvSpPr>
          <p:spPr>
            <a:xfrm>
              <a:off x="4248214" y="1313258"/>
              <a:ext cx="37930" cy="17241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9FD9535-0184-401A-8E38-BD20180A39DC}"/>
                </a:ext>
              </a:extLst>
            </p:cNvPr>
            <p:cNvSpPr/>
            <p:nvPr/>
          </p:nvSpPr>
          <p:spPr>
            <a:xfrm>
              <a:off x="4049254" y="1277742"/>
              <a:ext cx="37930" cy="10344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F6A90A0-6F0D-444D-A16C-FA98394115B2}"/>
                </a:ext>
              </a:extLst>
            </p:cNvPr>
            <p:cNvSpPr/>
            <p:nvPr/>
          </p:nvSpPr>
          <p:spPr>
            <a:xfrm>
              <a:off x="4271317" y="1244985"/>
              <a:ext cx="41378" cy="44826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E8230F4-80F7-4C3B-A14A-6BAD10D24544}"/>
                </a:ext>
              </a:extLst>
            </p:cNvPr>
            <p:cNvSpPr/>
            <p:nvPr/>
          </p:nvSpPr>
          <p:spPr>
            <a:xfrm>
              <a:off x="3968567" y="1346016"/>
              <a:ext cx="189650" cy="99997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B991E9E-DE88-4528-AC3F-E498D26D575D}"/>
                </a:ext>
              </a:extLst>
            </p:cNvPr>
            <p:cNvSpPr/>
            <p:nvPr/>
          </p:nvSpPr>
          <p:spPr>
            <a:xfrm>
              <a:off x="3812364" y="1428428"/>
              <a:ext cx="155168" cy="168960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128E8F5-E0CA-4631-A1F4-818B575868FB}"/>
                </a:ext>
              </a:extLst>
            </p:cNvPr>
            <p:cNvSpPr/>
            <p:nvPr/>
          </p:nvSpPr>
          <p:spPr>
            <a:xfrm>
              <a:off x="4315453" y="1290845"/>
              <a:ext cx="27586" cy="13793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751F3AC-03AD-453E-888A-4C605746EB62}"/>
                </a:ext>
              </a:extLst>
            </p:cNvPr>
            <p:cNvSpPr/>
            <p:nvPr/>
          </p:nvSpPr>
          <p:spPr>
            <a:xfrm>
              <a:off x="3938223" y="1376705"/>
              <a:ext cx="13793" cy="6896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540C6EB-D6C0-4282-8E40-18A0C1B3A3D7}"/>
                </a:ext>
              </a:extLst>
            </p:cNvPr>
            <p:cNvSpPr/>
            <p:nvPr/>
          </p:nvSpPr>
          <p:spPr>
            <a:xfrm>
              <a:off x="3867880" y="1321189"/>
              <a:ext cx="106893" cy="65516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B36DFF0-2235-4B29-B10A-30E7AD7FDA39}"/>
                </a:ext>
              </a:extLst>
            </p:cNvPr>
            <p:cNvSpPr/>
            <p:nvPr/>
          </p:nvSpPr>
          <p:spPr>
            <a:xfrm>
              <a:off x="4018220" y="1299121"/>
              <a:ext cx="48274" cy="31033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20EB486-1650-4717-AF7D-F70937131C42}"/>
                </a:ext>
              </a:extLst>
            </p:cNvPr>
            <p:cNvSpPr/>
            <p:nvPr/>
          </p:nvSpPr>
          <p:spPr>
            <a:xfrm>
              <a:off x="6639181" y="1275673"/>
              <a:ext cx="289647" cy="344818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1F8C6D9-1637-4860-88F8-7CFA06568998}"/>
                </a:ext>
              </a:extLst>
            </p:cNvPr>
            <p:cNvSpPr/>
            <p:nvPr/>
          </p:nvSpPr>
          <p:spPr>
            <a:xfrm>
              <a:off x="8042245" y="1429462"/>
              <a:ext cx="17241" cy="13793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51D9B08-BFCF-42AD-B31D-5298A482FF76}"/>
                </a:ext>
              </a:extLst>
            </p:cNvPr>
            <p:cNvSpPr/>
            <p:nvPr/>
          </p:nvSpPr>
          <p:spPr>
            <a:xfrm>
              <a:off x="4377866" y="1299121"/>
              <a:ext cx="17241" cy="6896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888676D-AC1F-43F7-A17F-B6839B2394C2}"/>
                </a:ext>
              </a:extLst>
            </p:cNvPr>
            <p:cNvSpPr/>
            <p:nvPr/>
          </p:nvSpPr>
          <p:spPr>
            <a:xfrm>
              <a:off x="8139138" y="1362568"/>
              <a:ext cx="79309" cy="551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3E21A63-C37E-4A09-98C0-BA89E92B49E2}"/>
                </a:ext>
              </a:extLst>
            </p:cNvPr>
            <p:cNvSpPr/>
            <p:nvPr/>
          </p:nvSpPr>
          <p:spPr>
            <a:xfrm>
              <a:off x="7998108" y="1321189"/>
              <a:ext cx="120686" cy="89653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972E3E2-2619-4807-9CE9-1282159903F5}"/>
                </a:ext>
              </a:extLst>
            </p:cNvPr>
            <p:cNvSpPr/>
            <p:nvPr/>
          </p:nvSpPr>
          <p:spPr>
            <a:xfrm>
              <a:off x="4670615" y="1321189"/>
              <a:ext cx="13793" cy="10344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B923501-C845-41A9-A891-8A98CB337E8D}"/>
                </a:ext>
              </a:extLst>
            </p:cNvPr>
            <p:cNvSpPr/>
            <p:nvPr/>
          </p:nvSpPr>
          <p:spPr>
            <a:xfrm>
              <a:off x="6928139" y="1462220"/>
              <a:ext cx="13793" cy="13793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2AFD030-B71C-44C9-8E53-E142A3DA304C}"/>
                </a:ext>
              </a:extLst>
            </p:cNvPr>
            <p:cNvSpPr/>
            <p:nvPr/>
          </p:nvSpPr>
          <p:spPr>
            <a:xfrm>
              <a:off x="5611968" y="1380152"/>
              <a:ext cx="17241" cy="6896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5296374-F916-41FA-A83F-5D585FD7066C}"/>
                </a:ext>
              </a:extLst>
            </p:cNvPr>
            <p:cNvSpPr/>
            <p:nvPr/>
          </p:nvSpPr>
          <p:spPr>
            <a:xfrm>
              <a:off x="5966096" y="2457364"/>
              <a:ext cx="13793" cy="2758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BE228FF-16F6-4CB8-B5BC-849A229BC996}"/>
                </a:ext>
              </a:extLst>
            </p:cNvPr>
            <p:cNvSpPr/>
            <p:nvPr/>
          </p:nvSpPr>
          <p:spPr>
            <a:xfrm>
              <a:off x="4404416" y="1452910"/>
              <a:ext cx="451711" cy="496538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6F5BE0F-571E-4301-9F42-76AF59497D33}"/>
                </a:ext>
              </a:extLst>
            </p:cNvPr>
            <p:cNvSpPr/>
            <p:nvPr/>
          </p:nvSpPr>
          <p:spPr>
            <a:xfrm>
              <a:off x="6196435" y="2600809"/>
              <a:ext cx="48274" cy="17241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96EB6BF-CBAD-4992-A47F-658531A9C0B9}"/>
                </a:ext>
              </a:extLst>
            </p:cNvPr>
            <p:cNvSpPr/>
            <p:nvPr/>
          </p:nvSpPr>
          <p:spPr>
            <a:xfrm>
              <a:off x="5841273" y="2521156"/>
              <a:ext cx="27586" cy="10344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382D2EF-F3D8-4CF0-B6AD-0EF079B3FBDE}"/>
                </a:ext>
              </a:extLst>
            </p:cNvPr>
            <p:cNvSpPr/>
            <p:nvPr/>
          </p:nvSpPr>
          <p:spPr>
            <a:xfrm>
              <a:off x="5955752" y="2497363"/>
              <a:ext cx="27586" cy="44826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2E793B6-ED1D-45EE-882D-BF64C8CB9AF4}"/>
                </a:ext>
              </a:extLst>
            </p:cNvPr>
            <p:cNvSpPr/>
            <p:nvPr/>
          </p:nvSpPr>
          <p:spPr>
            <a:xfrm>
              <a:off x="6339879" y="2606670"/>
              <a:ext cx="37930" cy="24137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531ED22-FD3B-467F-A276-4725AE697D7F}"/>
                </a:ext>
              </a:extLst>
            </p:cNvPr>
            <p:cNvSpPr/>
            <p:nvPr/>
          </p:nvSpPr>
          <p:spPr>
            <a:xfrm>
              <a:off x="5545764" y="1226019"/>
              <a:ext cx="3296458" cy="2599927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66FBD6A-C828-4E33-9261-2BA4E3D577BA}"/>
                </a:ext>
              </a:extLst>
            </p:cNvPr>
            <p:cNvSpPr/>
            <p:nvPr/>
          </p:nvSpPr>
          <p:spPr>
            <a:xfrm>
              <a:off x="4226490" y="1448082"/>
              <a:ext cx="82756" cy="110342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CB1C63F-9BB9-4648-B004-90F372AE6B9F}"/>
                </a:ext>
              </a:extLst>
            </p:cNvPr>
            <p:cNvSpPr/>
            <p:nvPr/>
          </p:nvSpPr>
          <p:spPr>
            <a:xfrm>
              <a:off x="4296833" y="1380152"/>
              <a:ext cx="44826" cy="37930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2277933-DE59-4691-98E0-E3A7E4278B52}"/>
                </a:ext>
              </a:extLst>
            </p:cNvPr>
            <p:cNvSpPr/>
            <p:nvPr/>
          </p:nvSpPr>
          <p:spPr>
            <a:xfrm>
              <a:off x="4315453" y="1429462"/>
              <a:ext cx="62067" cy="106893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580EAA0-C63D-4222-A99E-362924430EFF}"/>
                </a:ext>
              </a:extLst>
            </p:cNvPr>
            <p:cNvSpPr/>
            <p:nvPr/>
          </p:nvSpPr>
          <p:spPr>
            <a:xfrm>
              <a:off x="4160286" y="1308431"/>
              <a:ext cx="24137" cy="31033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25B1187-EEA9-405F-BD26-F2D0CDC0BB69}"/>
                </a:ext>
              </a:extLst>
            </p:cNvPr>
            <p:cNvSpPr/>
            <p:nvPr/>
          </p:nvSpPr>
          <p:spPr>
            <a:xfrm>
              <a:off x="4177871" y="1349464"/>
              <a:ext cx="96549" cy="75860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0CEE075-B0E8-4DF4-A444-42178C931991}"/>
                </a:ext>
              </a:extLst>
            </p:cNvPr>
            <p:cNvSpPr/>
            <p:nvPr/>
          </p:nvSpPr>
          <p:spPr>
            <a:xfrm>
              <a:off x="4293385" y="1313258"/>
              <a:ext cx="262062" cy="113790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4936D9B-0796-4514-9828-CD05E2D265A3}"/>
                </a:ext>
              </a:extLst>
            </p:cNvPr>
            <p:cNvSpPr/>
            <p:nvPr/>
          </p:nvSpPr>
          <p:spPr>
            <a:xfrm>
              <a:off x="7743288" y="2795976"/>
              <a:ext cx="27586" cy="65516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FEBF9A2-0897-4A07-B93F-97307BB4D81F}"/>
                </a:ext>
              </a:extLst>
            </p:cNvPr>
            <p:cNvSpPr/>
            <p:nvPr/>
          </p:nvSpPr>
          <p:spPr>
            <a:xfrm>
              <a:off x="7765356" y="3055968"/>
              <a:ext cx="75860" cy="72412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10557F2-0CFE-4C25-8351-D6CAB35984D7}"/>
                </a:ext>
              </a:extLst>
            </p:cNvPr>
            <p:cNvSpPr/>
            <p:nvPr/>
          </p:nvSpPr>
          <p:spPr>
            <a:xfrm>
              <a:off x="7737426" y="2912523"/>
              <a:ext cx="93100" cy="155169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BECEEE9B-931C-4639-AEBA-391E91712AC3}"/>
                </a:ext>
              </a:extLst>
            </p:cNvPr>
            <p:cNvSpPr/>
            <p:nvPr/>
          </p:nvSpPr>
          <p:spPr>
            <a:xfrm>
              <a:off x="7836044" y="2645635"/>
              <a:ext cx="17241" cy="13793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220E02F-9244-4887-811F-80149EE404E8}"/>
                </a:ext>
              </a:extLst>
            </p:cNvPr>
            <p:cNvSpPr/>
            <p:nvPr/>
          </p:nvSpPr>
          <p:spPr>
            <a:xfrm>
              <a:off x="7690186" y="3033555"/>
              <a:ext cx="44826" cy="51723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9A945ED-EC79-47CE-B97A-57CBD444C3CF}"/>
                </a:ext>
              </a:extLst>
            </p:cNvPr>
            <p:cNvSpPr/>
            <p:nvPr/>
          </p:nvSpPr>
          <p:spPr>
            <a:xfrm>
              <a:off x="4758200" y="2912523"/>
              <a:ext cx="27586" cy="13793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15F6ADB-9090-4E3F-9987-818C911CEFE7}"/>
                </a:ext>
              </a:extLst>
            </p:cNvPr>
            <p:cNvSpPr/>
            <p:nvPr/>
          </p:nvSpPr>
          <p:spPr>
            <a:xfrm>
              <a:off x="3246863" y="2807699"/>
              <a:ext cx="31033" cy="17241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86E563B-78EA-46A5-8A2B-F7FBBBDD31F1}"/>
                </a:ext>
              </a:extLst>
            </p:cNvPr>
            <p:cNvSpPr/>
            <p:nvPr/>
          </p:nvSpPr>
          <p:spPr>
            <a:xfrm>
              <a:off x="4644755" y="2392884"/>
              <a:ext cx="13793" cy="17241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585F464-D9DE-494E-954E-DA2E534726BF}"/>
                </a:ext>
              </a:extLst>
            </p:cNvPr>
            <p:cNvSpPr/>
            <p:nvPr/>
          </p:nvSpPr>
          <p:spPr>
            <a:xfrm>
              <a:off x="4841301" y="2356332"/>
              <a:ext cx="20689" cy="41378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DB7781D-6A4A-4CAF-87C7-ED89ACA90FCC}"/>
                </a:ext>
              </a:extLst>
            </p:cNvPr>
            <p:cNvSpPr/>
            <p:nvPr/>
          </p:nvSpPr>
          <p:spPr>
            <a:xfrm>
              <a:off x="7557086" y="3107691"/>
              <a:ext cx="165513" cy="179306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147D9EB-0D19-4FDA-A9C9-983A81DA2D2E}"/>
                </a:ext>
              </a:extLst>
            </p:cNvPr>
            <p:cNvSpPr/>
            <p:nvPr/>
          </p:nvSpPr>
          <p:spPr>
            <a:xfrm>
              <a:off x="3314103" y="2826665"/>
              <a:ext cx="37930" cy="13793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5A8D47C-8EC9-4D53-99E9-4DEAFBC349AF}"/>
                </a:ext>
              </a:extLst>
            </p:cNvPr>
            <p:cNvSpPr/>
            <p:nvPr/>
          </p:nvSpPr>
          <p:spPr>
            <a:xfrm>
              <a:off x="7895008" y="2401158"/>
              <a:ext cx="255165" cy="29654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AE53E50-E432-4EA6-BE0C-1842F7CE688A}"/>
                </a:ext>
              </a:extLst>
            </p:cNvPr>
            <p:cNvSpPr/>
            <p:nvPr/>
          </p:nvSpPr>
          <p:spPr>
            <a:xfrm>
              <a:off x="7884318" y="2700806"/>
              <a:ext cx="17241" cy="2758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0AD5C41E-0BB3-44E3-AFCF-838B4497AB3E}"/>
                </a:ext>
              </a:extLst>
            </p:cNvPr>
            <p:cNvSpPr/>
            <p:nvPr/>
          </p:nvSpPr>
          <p:spPr>
            <a:xfrm>
              <a:off x="7090892" y="3080451"/>
              <a:ext cx="27586" cy="62067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35EFB17-5C77-48B2-8F3E-D6E9521F99B0}"/>
                </a:ext>
              </a:extLst>
            </p:cNvPr>
            <p:cNvSpPr/>
            <p:nvPr/>
          </p:nvSpPr>
          <p:spPr>
            <a:xfrm>
              <a:off x="3348929" y="2849078"/>
              <a:ext cx="62067" cy="41378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8159971-1221-43B3-9212-CB75B080459C}"/>
                </a:ext>
              </a:extLst>
            </p:cNvPr>
            <p:cNvSpPr/>
            <p:nvPr/>
          </p:nvSpPr>
          <p:spPr>
            <a:xfrm>
              <a:off x="7335024" y="3129759"/>
              <a:ext cx="334473" cy="231028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9CB0C40-32CF-4C34-A3FF-2896E37AF4DF}"/>
                </a:ext>
              </a:extLst>
            </p:cNvPr>
            <p:cNvSpPr/>
            <p:nvPr/>
          </p:nvSpPr>
          <p:spPr>
            <a:xfrm>
              <a:off x="4685098" y="3055968"/>
              <a:ext cx="10344" cy="13793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3CCF028C-34E8-4D4A-A2DC-1ACC1A0FD128}"/>
                </a:ext>
              </a:extLst>
            </p:cNvPr>
            <p:cNvSpPr/>
            <p:nvPr/>
          </p:nvSpPr>
          <p:spPr>
            <a:xfrm>
              <a:off x="4579929" y="2912523"/>
              <a:ext cx="37930" cy="20689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C3880AB-66F5-49A0-BEDA-2F855A598439}"/>
                </a:ext>
              </a:extLst>
            </p:cNvPr>
            <p:cNvSpPr/>
            <p:nvPr/>
          </p:nvSpPr>
          <p:spPr>
            <a:xfrm>
              <a:off x="4473380" y="2835975"/>
              <a:ext cx="172409" cy="65516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CA9C9F13-ECC1-41A8-8074-0080DFBDF7E7}"/>
                </a:ext>
              </a:extLst>
            </p:cNvPr>
            <p:cNvSpPr/>
            <p:nvPr/>
          </p:nvSpPr>
          <p:spPr>
            <a:xfrm>
              <a:off x="4579929" y="2804251"/>
              <a:ext cx="13793" cy="2758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BC6098D-DD6A-4E5C-83CB-ECC17127C481}"/>
                </a:ext>
              </a:extLst>
            </p:cNvPr>
            <p:cNvSpPr/>
            <p:nvPr/>
          </p:nvSpPr>
          <p:spPr>
            <a:xfrm>
              <a:off x="4570619" y="2777355"/>
              <a:ext cx="31033" cy="17241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7DD790A-6730-42CE-985A-85A04ADCE467}"/>
                </a:ext>
              </a:extLst>
            </p:cNvPr>
            <p:cNvSpPr/>
            <p:nvPr/>
          </p:nvSpPr>
          <p:spPr>
            <a:xfrm>
              <a:off x="6507461" y="3454233"/>
              <a:ext cx="110342" cy="231028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CA2596E-8E03-4772-823C-575DA43F8D8C}"/>
                </a:ext>
              </a:extLst>
            </p:cNvPr>
            <p:cNvSpPr/>
            <p:nvPr/>
          </p:nvSpPr>
          <p:spPr>
            <a:xfrm>
              <a:off x="4833370" y="4186626"/>
              <a:ext cx="82756" cy="34482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5D3A5CCC-1289-4879-8D51-A5BBFCB2D0A1}"/>
                </a:ext>
              </a:extLst>
            </p:cNvPr>
            <p:cNvSpPr/>
            <p:nvPr/>
          </p:nvSpPr>
          <p:spPr>
            <a:xfrm>
              <a:off x="5018537" y="3206308"/>
              <a:ext cx="37930" cy="34482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0A8DFD9-E2F3-4BBF-B40A-A91A306717EA}"/>
                </a:ext>
              </a:extLst>
            </p:cNvPr>
            <p:cNvSpPr/>
            <p:nvPr/>
          </p:nvSpPr>
          <p:spPr>
            <a:xfrm>
              <a:off x="4834404" y="3954908"/>
              <a:ext cx="13793" cy="20689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58629DA-846F-4A55-AE62-25952E4C0E81}"/>
                </a:ext>
              </a:extLst>
            </p:cNvPr>
            <p:cNvSpPr/>
            <p:nvPr/>
          </p:nvSpPr>
          <p:spPr>
            <a:xfrm>
              <a:off x="4739580" y="4221797"/>
              <a:ext cx="65516" cy="58619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962BD2B-50D3-4405-9428-19C65990E3C1}"/>
                </a:ext>
              </a:extLst>
            </p:cNvPr>
            <p:cNvSpPr/>
            <p:nvPr/>
          </p:nvSpPr>
          <p:spPr>
            <a:xfrm>
              <a:off x="4641306" y="2893559"/>
              <a:ext cx="96549" cy="37930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4BB3F30-DAC5-45CE-8813-1FAE0DCD2159}"/>
                </a:ext>
              </a:extLst>
            </p:cNvPr>
            <p:cNvSpPr/>
            <p:nvPr/>
          </p:nvSpPr>
          <p:spPr>
            <a:xfrm>
              <a:off x="4810267" y="2925282"/>
              <a:ext cx="37930" cy="13793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CE6C4F02-F588-42F8-ACF4-69AA4D44BF43}"/>
                </a:ext>
              </a:extLst>
            </p:cNvPr>
            <p:cNvSpPr/>
            <p:nvPr/>
          </p:nvSpPr>
          <p:spPr>
            <a:xfrm>
              <a:off x="4644755" y="2392884"/>
              <a:ext cx="13793" cy="17241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42022FC4-D83F-4413-8DFB-B20C99225503}"/>
                </a:ext>
              </a:extLst>
            </p:cNvPr>
            <p:cNvSpPr/>
            <p:nvPr/>
          </p:nvSpPr>
          <p:spPr>
            <a:xfrm>
              <a:off x="4245456" y="1643594"/>
              <a:ext cx="62067" cy="48274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B95CF9AA-9131-493C-8614-AEE6C98E70E4}"/>
                </a:ext>
              </a:extLst>
            </p:cNvPr>
            <p:cNvSpPr/>
            <p:nvPr/>
          </p:nvSpPr>
          <p:spPr>
            <a:xfrm>
              <a:off x="4489586" y="1925655"/>
              <a:ext cx="27586" cy="24137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B0B4F15-C7EF-4E25-A7BA-C5555EEB0C2A}"/>
                </a:ext>
              </a:extLst>
            </p:cNvPr>
            <p:cNvSpPr/>
            <p:nvPr/>
          </p:nvSpPr>
          <p:spPr>
            <a:xfrm>
              <a:off x="4112356" y="1477737"/>
              <a:ext cx="41378" cy="34482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F5DDB075-CAFC-450F-8017-4FD5208CECA9}"/>
                </a:ext>
              </a:extLst>
            </p:cNvPr>
            <p:cNvSpPr/>
            <p:nvPr/>
          </p:nvSpPr>
          <p:spPr>
            <a:xfrm>
              <a:off x="3145831" y="2003929"/>
              <a:ext cx="20689" cy="10344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F746F493-4AB9-4436-8588-32D07B27EBA2}"/>
                </a:ext>
              </a:extLst>
            </p:cNvPr>
            <p:cNvSpPr/>
            <p:nvPr/>
          </p:nvSpPr>
          <p:spPr>
            <a:xfrm>
              <a:off x="3368239" y="2083236"/>
              <a:ext cx="34482" cy="37930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F79DC5-8544-4A93-9E14-7F20784C006A}"/>
                </a:ext>
              </a:extLst>
            </p:cNvPr>
            <p:cNvSpPr/>
            <p:nvPr/>
          </p:nvSpPr>
          <p:spPr>
            <a:xfrm>
              <a:off x="3930637" y="1496357"/>
              <a:ext cx="272406" cy="189650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2E318BDD-A211-4207-8C29-58986D12AD71}"/>
                </a:ext>
              </a:extLst>
            </p:cNvPr>
            <p:cNvSpPr/>
            <p:nvPr/>
          </p:nvSpPr>
          <p:spPr>
            <a:xfrm>
              <a:off x="3112384" y="1867380"/>
              <a:ext cx="41378" cy="31033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94B7E14F-6497-420F-9F76-CFA5B17CF8F9}"/>
                </a:ext>
              </a:extLst>
            </p:cNvPr>
            <p:cNvSpPr/>
            <p:nvPr/>
          </p:nvSpPr>
          <p:spPr>
            <a:xfrm>
              <a:off x="4435450" y="1818416"/>
              <a:ext cx="103446" cy="96549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9FD0A16E-A66B-4220-A025-E63E92823A24}"/>
                </a:ext>
              </a:extLst>
            </p:cNvPr>
            <p:cNvSpPr/>
            <p:nvPr/>
          </p:nvSpPr>
          <p:spPr>
            <a:xfrm>
              <a:off x="4863714" y="2275645"/>
              <a:ext cx="103446" cy="124134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0D1E55A4-8C30-4056-8517-7C739C356483}"/>
                </a:ext>
              </a:extLst>
            </p:cNvPr>
            <p:cNvSpPr/>
            <p:nvPr/>
          </p:nvSpPr>
          <p:spPr>
            <a:xfrm>
              <a:off x="4608894" y="1709799"/>
              <a:ext cx="31033" cy="44826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830369D7-E83D-4F96-B0FC-14A43CAAC1F7}"/>
                </a:ext>
              </a:extLst>
            </p:cNvPr>
            <p:cNvSpPr/>
            <p:nvPr/>
          </p:nvSpPr>
          <p:spPr>
            <a:xfrm>
              <a:off x="4524413" y="2204612"/>
              <a:ext cx="17241" cy="10344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4D6CDF98-8F90-48E5-BCDF-974785282DD8}"/>
                </a:ext>
              </a:extLst>
            </p:cNvPr>
            <p:cNvSpPr/>
            <p:nvPr/>
          </p:nvSpPr>
          <p:spPr>
            <a:xfrm>
              <a:off x="4956126" y="1676007"/>
              <a:ext cx="44826" cy="37930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AF962332-AFBE-4295-BD70-8C3A9A41E13C}"/>
                </a:ext>
              </a:extLst>
            </p:cNvPr>
            <p:cNvSpPr/>
            <p:nvPr/>
          </p:nvSpPr>
          <p:spPr>
            <a:xfrm>
              <a:off x="4597515" y="1889449"/>
              <a:ext cx="13793" cy="17241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06EF7C89-A672-4A3F-A825-060EF782AE2E}"/>
                </a:ext>
              </a:extLst>
            </p:cNvPr>
            <p:cNvSpPr/>
            <p:nvPr/>
          </p:nvSpPr>
          <p:spPr>
            <a:xfrm>
              <a:off x="4538206" y="1939792"/>
              <a:ext cx="24137" cy="31033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ED89D70D-08E0-49D0-9009-A6BB9928F10E}"/>
                </a:ext>
              </a:extLst>
            </p:cNvPr>
            <p:cNvSpPr/>
            <p:nvPr/>
          </p:nvSpPr>
          <p:spPr>
            <a:xfrm>
              <a:off x="8080175" y="2180131"/>
              <a:ext cx="48274" cy="210339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23964684-B9C2-42BB-A69E-1C7C962BBD09}"/>
                </a:ext>
              </a:extLst>
            </p:cNvPr>
            <p:cNvSpPr/>
            <p:nvPr/>
          </p:nvSpPr>
          <p:spPr>
            <a:xfrm>
              <a:off x="3708574" y="2195302"/>
              <a:ext cx="37930" cy="48274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CC7A35E0-7773-46D2-AF10-CA746B02E05A}"/>
                </a:ext>
              </a:extLst>
            </p:cNvPr>
            <p:cNvSpPr/>
            <p:nvPr/>
          </p:nvSpPr>
          <p:spPr>
            <a:xfrm>
              <a:off x="6169195" y="2056341"/>
              <a:ext cx="20689" cy="20689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FC8EBEC5-B238-40BB-B5E2-C040A8B6F8B1}"/>
                </a:ext>
              </a:extLst>
            </p:cNvPr>
            <p:cNvSpPr/>
            <p:nvPr/>
          </p:nvSpPr>
          <p:spPr>
            <a:xfrm>
              <a:off x="5724724" y="2045996"/>
              <a:ext cx="124134" cy="24137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AD6849D-21D9-4C4C-9BFC-D05B7ED4D957}"/>
                </a:ext>
              </a:extLst>
            </p:cNvPr>
            <p:cNvSpPr/>
            <p:nvPr/>
          </p:nvSpPr>
          <p:spPr>
            <a:xfrm>
              <a:off x="5990923" y="2132201"/>
              <a:ext cx="27586" cy="37930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7FC2CB3-5C47-4E98-80D9-B986C70E05CE}"/>
                </a:ext>
              </a:extLst>
            </p:cNvPr>
            <p:cNvSpPr/>
            <p:nvPr/>
          </p:nvSpPr>
          <p:spPr>
            <a:xfrm>
              <a:off x="8668089" y="1586354"/>
              <a:ext cx="55170" cy="31033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E51584AC-CC17-4BCB-84C6-A3CE6F0F14D1}"/>
                </a:ext>
              </a:extLst>
            </p:cNvPr>
            <p:cNvSpPr/>
            <p:nvPr/>
          </p:nvSpPr>
          <p:spPr>
            <a:xfrm>
              <a:off x="6541942" y="1668076"/>
              <a:ext cx="17241" cy="10344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F07554C0-D58A-4FEA-9534-B5057D1CD107}"/>
                </a:ext>
              </a:extLst>
            </p:cNvPr>
            <p:cNvSpPr/>
            <p:nvPr/>
          </p:nvSpPr>
          <p:spPr>
            <a:xfrm>
              <a:off x="8050175" y="1469461"/>
              <a:ext cx="62067" cy="24137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7223281B-0D3E-43DD-822E-855835CC23B2}"/>
                </a:ext>
              </a:extLst>
            </p:cNvPr>
            <p:cNvSpPr/>
            <p:nvPr/>
          </p:nvSpPr>
          <p:spPr>
            <a:xfrm>
              <a:off x="6094025" y="2086685"/>
              <a:ext cx="20689" cy="31033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DD715CC-1422-448C-BDC1-301F27A20A23}"/>
                </a:ext>
              </a:extLst>
            </p:cNvPr>
            <p:cNvSpPr/>
            <p:nvPr/>
          </p:nvSpPr>
          <p:spPr>
            <a:xfrm>
              <a:off x="5663347" y="2163924"/>
              <a:ext cx="58619" cy="89653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8B631F-166F-460F-B7A8-017B7B37A494}"/>
                </a:ext>
              </a:extLst>
            </p:cNvPr>
            <p:cNvSpPr/>
            <p:nvPr/>
          </p:nvSpPr>
          <p:spPr>
            <a:xfrm>
              <a:off x="4812681" y="2299093"/>
              <a:ext cx="34482" cy="20689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00B1D73C-8E7C-4128-92E8-45A7A6778821}"/>
                </a:ext>
              </a:extLst>
            </p:cNvPr>
            <p:cNvSpPr/>
            <p:nvPr/>
          </p:nvSpPr>
          <p:spPr>
            <a:xfrm>
              <a:off x="5435422" y="1783590"/>
              <a:ext cx="175857" cy="131030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C92A425-7A8F-4208-9836-583888318C85}"/>
              </a:ext>
            </a:extLst>
          </p:cNvPr>
          <p:cNvSpPr/>
          <p:nvPr/>
        </p:nvSpPr>
        <p:spPr>
          <a:xfrm>
            <a:off x="4213838" y="2110101"/>
            <a:ext cx="3710777" cy="526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Freeform: Shape 424">
            <a:extLst>
              <a:ext uri="{FF2B5EF4-FFF2-40B4-BE49-F238E27FC236}">
                <a16:creationId xmlns:a16="http://schemas.microsoft.com/office/drawing/2014/main" id="{15467B85-51D6-4FF3-88B0-C4AC26065D8B}"/>
              </a:ext>
            </a:extLst>
          </p:cNvPr>
          <p:cNvSpPr/>
          <p:nvPr/>
        </p:nvSpPr>
        <p:spPr>
          <a:xfrm rot="956521">
            <a:off x="4842431" y="147429"/>
            <a:ext cx="1186778" cy="376288"/>
          </a:xfrm>
          <a:custGeom>
            <a:avLst/>
            <a:gdLst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91392 w 5673186"/>
              <a:gd name="connsiteY110" fmla="*/ 1414998 h 1798781"/>
              <a:gd name="connsiteX111" fmla="*/ 1732488 w 5673186"/>
              <a:gd name="connsiteY111" fmla="*/ 1414998 h 1798781"/>
              <a:gd name="connsiteX112" fmla="*/ 1730789 w 5673186"/>
              <a:gd name="connsiteY112" fmla="*/ 1403104 h 1798781"/>
              <a:gd name="connsiteX113" fmla="*/ 1695546 w 5673186"/>
              <a:gd name="connsiteY113" fmla="*/ 1450729 h 1798781"/>
              <a:gd name="connsiteX114" fmla="*/ 1694594 w 5673186"/>
              <a:gd name="connsiteY114" fmla="*/ 1474542 h 1798781"/>
              <a:gd name="connsiteX115" fmla="*/ 1706024 w 5673186"/>
              <a:gd name="connsiteY115" fmla="*/ 1482162 h 1798781"/>
              <a:gd name="connsiteX116" fmla="*/ 1711416 w 5673186"/>
              <a:gd name="connsiteY116" fmla="*/ 1472171 h 1798781"/>
              <a:gd name="connsiteX117" fmla="*/ 1711416 w 5673186"/>
              <a:gd name="connsiteY117" fmla="*/ 1495204 h 1798781"/>
              <a:gd name="connsiteX118" fmla="*/ 1706024 w 5673186"/>
              <a:gd name="connsiteY118" fmla="*/ 1499306 h 1798781"/>
              <a:gd name="connsiteX119" fmla="*/ 1698404 w 5673186"/>
              <a:gd name="connsiteY119" fmla="*/ 1536454 h 1798781"/>
              <a:gd name="connsiteX120" fmla="*/ 1708881 w 5673186"/>
              <a:gd name="connsiteY120" fmla="*/ 1593604 h 1798781"/>
              <a:gd name="connsiteX121" fmla="*/ 1697451 w 5673186"/>
              <a:gd name="connsiteY121" fmla="*/ 1592652 h 1798781"/>
              <a:gd name="connsiteX122" fmla="*/ 1687926 w 5673186"/>
              <a:gd name="connsiteY122" fmla="*/ 1601224 h 1798781"/>
              <a:gd name="connsiteX123" fmla="*/ 1702214 w 5673186"/>
              <a:gd name="connsiteY123" fmla="*/ 1605987 h 1798781"/>
              <a:gd name="connsiteX124" fmla="*/ 1743171 w 5673186"/>
              <a:gd name="connsiteY124" fmla="*/ 1650754 h 1798781"/>
              <a:gd name="connsiteX125" fmla="*/ 1726979 w 5673186"/>
              <a:gd name="connsiteY125" fmla="*/ 1704094 h 1798781"/>
              <a:gd name="connsiteX126" fmla="*/ 1676496 w 5673186"/>
              <a:gd name="connsiteY126" fmla="*/ 1701237 h 1798781"/>
              <a:gd name="connsiteX127" fmla="*/ 1665066 w 5673186"/>
              <a:gd name="connsiteY127" fmla="*/ 1682187 h 1798781"/>
              <a:gd name="connsiteX128" fmla="*/ 1633634 w 5673186"/>
              <a:gd name="connsiteY128" fmla="*/ 1683139 h 1798781"/>
              <a:gd name="connsiteX129" fmla="*/ 1597439 w 5673186"/>
              <a:gd name="connsiteY129" fmla="*/ 1699331 h 1798781"/>
              <a:gd name="connsiteX130" fmla="*/ 1573626 w 5673186"/>
              <a:gd name="connsiteY130" fmla="*/ 1669804 h 1798781"/>
              <a:gd name="connsiteX131" fmla="*/ 1592676 w 5673186"/>
              <a:gd name="connsiteY131" fmla="*/ 1636467 h 1798781"/>
              <a:gd name="connsiteX132" fmla="*/ 1599344 w 5673186"/>
              <a:gd name="connsiteY132" fmla="*/ 1620274 h 1798781"/>
              <a:gd name="connsiteX133" fmla="*/ 1543146 w 5673186"/>
              <a:gd name="connsiteY133" fmla="*/ 1605034 h 1798781"/>
              <a:gd name="connsiteX134" fmla="*/ 1568864 w 5673186"/>
              <a:gd name="connsiteY134" fmla="*/ 1517404 h 1798781"/>
              <a:gd name="connsiteX135" fmla="*/ 1609821 w 5673186"/>
              <a:gd name="connsiteY135" fmla="*/ 1535502 h 1798781"/>
              <a:gd name="connsiteX136" fmla="*/ 1615536 w 5673186"/>
              <a:gd name="connsiteY136" fmla="*/ 1555504 h 1798781"/>
              <a:gd name="connsiteX137" fmla="*/ 1628871 w 5673186"/>
              <a:gd name="connsiteY137" fmla="*/ 1565981 h 1798781"/>
              <a:gd name="connsiteX138" fmla="*/ 1640301 w 5673186"/>
              <a:gd name="connsiteY138" fmla="*/ 1554552 h 1798781"/>
              <a:gd name="connsiteX139" fmla="*/ 1645064 w 5673186"/>
              <a:gd name="connsiteY139" fmla="*/ 1513594 h 1798781"/>
              <a:gd name="connsiteX140" fmla="*/ 1625061 w 5673186"/>
              <a:gd name="connsiteY140" fmla="*/ 1436442 h 1798781"/>
              <a:gd name="connsiteX141" fmla="*/ 1619346 w 5673186"/>
              <a:gd name="connsiteY141" fmla="*/ 1374529 h 1798781"/>
              <a:gd name="connsiteX142" fmla="*/ 1560291 w 5673186"/>
              <a:gd name="connsiteY142" fmla="*/ 1371672 h 1798781"/>
              <a:gd name="connsiteX143" fmla="*/ 1461231 w 5673186"/>
              <a:gd name="connsiteY143" fmla="*/ 1354527 h 1798781"/>
              <a:gd name="connsiteX144" fmla="*/ 1400271 w 5673186"/>
              <a:gd name="connsiteY144" fmla="*/ 1341192 h 1798781"/>
              <a:gd name="connsiteX145" fmla="*/ 1382174 w 5673186"/>
              <a:gd name="connsiteY145" fmla="*/ 1335477 h 1798781"/>
              <a:gd name="connsiteX146" fmla="*/ 1380269 w 5673186"/>
              <a:gd name="connsiteY146" fmla="*/ 1354527 h 1798781"/>
              <a:gd name="connsiteX147" fmla="*/ 1376459 w 5673186"/>
              <a:gd name="connsiteY147" fmla="*/ 1392627 h 1798781"/>
              <a:gd name="connsiteX148" fmla="*/ 1331691 w 5673186"/>
              <a:gd name="connsiteY148" fmla="*/ 1401199 h 1798781"/>
              <a:gd name="connsiteX149" fmla="*/ 1293591 w 5673186"/>
              <a:gd name="connsiteY149" fmla="*/ 1379292 h 1798781"/>
              <a:gd name="connsiteX150" fmla="*/ 1285971 w 5673186"/>
              <a:gd name="connsiteY150" fmla="*/ 1367862 h 1798781"/>
              <a:gd name="connsiteX151" fmla="*/ 1281209 w 5673186"/>
              <a:gd name="connsiteY151" fmla="*/ 1374529 h 1798781"/>
              <a:gd name="connsiteX152" fmla="*/ 1237394 w 5673186"/>
              <a:gd name="connsiteY152" fmla="*/ 1402152 h 1798781"/>
              <a:gd name="connsiteX153" fmla="*/ 1182149 w 5673186"/>
              <a:gd name="connsiteY153" fmla="*/ 1358337 h 1798781"/>
              <a:gd name="connsiteX154" fmla="*/ 1190721 w 5673186"/>
              <a:gd name="connsiteY154" fmla="*/ 1304997 h 1798781"/>
              <a:gd name="connsiteX155" fmla="*/ 1210724 w 5673186"/>
              <a:gd name="connsiteY155" fmla="*/ 1289756 h 1798781"/>
              <a:gd name="connsiteX156" fmla="*/ 1092614 w 5673186"/>
              <a:gd name="connsiteY156" fmla="*/ 1261181 h 1798781"/>
              <a:gd name="connsiteX157" fmla="*/ 1064039 w 5673186"/>
              <a:gd name="connsiteY157" fmla="*/ 1266897 h 1798781"/>
              <a:gd name="connsiteX158" fmla="*/ 1003079 w 5673186"/>
              <a:gd name="connsiteY158" fmla="*/ 1313569 h 1798781"/>
              <a:gd name="connsiteX159" fmla="*/ 997364 w 5673186"/>
              <a:gd name="connsiteY159" fmla="*/ 1324999 h 1798781"/>
              <a:gd name="connsiteX160" fmla="*/ 1003079 w 5673186"/>
              <a:gd name="connsiteY160" fmla="*/ 1351669 h 1798781"/>
              <a:gd name="connsiteX161" fmla="*/ 947834 w 5673186"/>
              <a:gd name="connsiteY161" fmla="*/ 1421202 h 1798781"/>
              <a:gd name="connsiteX162" fmla="*/ 943071 w 5673186"/>
              <a:gd name="connsiteY162" fmla="*/ 1421202 h 1798781"/>
              <a:gd name="connsiteX163" fmla="*/ 745904 w 5673186"/>
              <a:gd name="connsiteY163" fmla="*/ 1403104 h 1798781"/>
              <a:gd name="connsiteX164" fmla="*/ 636366 w 5673186"/>
              <a:gd name="connsiteY164" fmla="*/ 1389769 h 1798781"/>
              <a:gd name="connsiteX165" fmla="*/ 600171 w 5673186"/>
              <a:gd name="connsiteY165" fmla="*/ 1240227 h 1798781"/>
              <a:gd name="connsiteX166" fmla="*/ 600171 w 5673186"/>
              <a:gd name="connsiteY166" fmla="*/ 1220224 h 1798781"/>
              <a:gd name="connsiteX167" fmla="*/ 560166 w 5673186"/>
              <a:gd name="connsiteY167" fmla="*/ 1216414 h 1798781"/>
              <a:gd name="connsiteX168" fmla="*/ 517304 w 5673186"/>
              <a:gd name="connsiteY168" fmla="*/ 1267849 h 1798781"/>
              <a:gd name="connsiteX169" fmla="*/ 510636 w 5673186"/>
              <a:gd name="connsiteY169" fmla="*/ 1284042 h 1798781"/>
              <a:gd name="connsiteX170" fmla="*/ 519209 w 5673186"/>
              <a:gd name="connsiteY170" fmla="*/ 1309759 h 1798781"/>
              <a:gd name="connsiteX171" fmla="*/ 477299 w 5673186"/>
              <a:gd name="connsiteY171" fmla="*/ 1384054 h 1798781"/>
              <a:gd name="connsiteX172" fmla="*/ 322994 w 5673186"/>
              <a:gd name="connsiteY172" fmla="*/ 1382149 h 1798781"/>
              <a:gd name="connsiteX173" fmla="*/ 186786 w 5673186"/>
              <a:gd name="connsiteY173" fmla="*/ 1338334 h 1798781"/>
              <a:gd name="connsiteX174" fmla="*/ 127731 w 5673186"/>
              <a:gd name="connsiteY174" fmla="*/ 1189744 h 1798781"/>
              <a:gd name="connsiteX175" fmla="*/ 257271 w 5673186"/>
              <a:gd name="connsiteY175" fmla="*/ 1089732 h 1798781"/>
              <a:gd name="connsiteX176" fmla="*/ 318231 w 5673186"/>
              <a:gd name="connsiteY176" fmla="*/ 1084969 h 1798781"/>
              <a:gd name="connsiteX177" fmla="*/ 208694 w 5673186"/>
              <a:gd name="connsiteY177" fmla="*/ 1059252 h 1798781"/>
              <a:gd name="connsiteX178" fmla="*/ 26766 w 5673186"/>
              <a:gd name="connsiteY178" fmla="*/ 1016389 h 1798781"/>
              <a:gd name="connsiteX179" fmla="*/ 96 w 5673186"/>
              <a:gd name="connsiteY179" fmla="*/ 1004007 h 1798781"/>
              <a:gd name="connsiteX180" fmla="*/ 138209 w 5673186"/>
              <a:gd name="connsiteY180" fmla="*/ 981147 h 1798781"/>
              <a:gd name="connsiteX181" fmla="*/ 361094 w 5673186"/>
              <a:gd name="connsiteY181" fmla="*/ 1014484 h 1798781"/>
              <a:gd name="connsiteX182" fmla="*/ 801149 w 5673186"/>
              <a:gd name="connsiteY182" fmla="*/ 1075444 h 1798781"/>
              <a:gd name="connsiteX183" fmla="*/ 1055466 w 5673186"/>
              <a:gd name="connsiteY183" fmla="*/ 1090684 h 1798781"/>
              <a:gd name="connsiteX184" fmla="*/ 1075469 w 5673186"/>
              <a:gd name="connsiteY184" fmla="*/ 1067824 h 1798781"/>
              <a:gd name="connsiteX185" fmla="*/ 1076421 w 5673186"/>
              <a:gd name="connsiteY185" fmla="*/ 1052584 h 1798781"/>
              <a:gd name="connsiteX186" fmla="*/ 1060229 w 5673186"/>
              <a:gd name="connsiteY186" fmla="*/ 981147 h 1798781"/>
              <a:gd name="connsiteX187" fmla="*/ 917354 w 5673186"/>
              <a:gd name="connsiteY187" fmla="*/ 779217 h 1798781"/>
              <a:gd name="connsiteX188" fmla="*/ 948786 w 5673186"/>
              <a:gd name="connsiteY188" fmla="*/ 672536 h 1798781"/>
              <a:gd name="connsiteX189" fmla="*/ 977361 w 5673186"/>
              <a:gd name="connsiteY189" fmla="*/ 640151 h 1798781"/>
              <a:gd name="connsiteX190" fmla="*/ 1167861 w 5673186"/>
              <a:gd name="connsiteY190" fmla="*/ 472511 h 1798781"/>
              <a:gd name="connsiteX191" fmla="*/ 1367886 w 5673186"/>
              <a:gd name="connsiteY191" fmla="*/ 423934 h 1798781"/>
              <a:gd name="connsiteX192" fmla="*/ 1698404 w 5673186"/>
              <a:gd name="connsiteY192" fmla="*/ 513469 h 1798781"/>
              <a:gd name="connsiteX193" fmla="*/ 1767936 w 5673186"/>
              <a:gd name="connsiteY193" fmla="*/ 542997 h 1798781"/>
              <a:gd name="connsiteX194" fmla="*/ 2060354 w 5673186"/>
              <a:gd name="connsiteY194" fmla="*/ 700159 h 1798781"/>
              <a:gd name="connsiteX195" fmla="*/ 2223231 w 5673186"/>
              <a:gd name="connsiteY195" fmla="*/ 760167 h 1798781"/>
              <a:gd name="connsiteX196" fmla="*/ 2890934 w 5673186"/>
              <a:gd name="connsiteY196" fmla="*/ 920186 h 1798781"/>
              <a:gd name="connsiteX197" fmla="*/ 2939511 w 5673186"/>
              <a:gd name="connsiteY197" fmla="*/ 900184 h 1798781"/>
              <a:gd name="connsiteX198" fmla="*/ 3134774 w 5673186"/>
              <a:gd name="connsiteY198" fmla="*/ 654439 h 1798781"/>
              <a:gd name="connsiteX199" fmla="*/ 3645314 w 5673186"/>
              <a:gd name="connsiteY199" fmla="*/ 61031 h 1798781"/>
              <a:gd name="connsiteX200" fmla="*/ 3661506 w 5673186"/>
              <a:gd name="connsiteY200" fmla="*/ 41029 h 1798781"/>
              <a:gd name="connsiteX201" fmla="*/ 3725131 w 5673186"/>
              <a:gd name="connsiteY201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2488 w 5673186"/>
              <a:gd name="connsiteY110" fmla="*/ 1414998 h 1798781"/>
              <a:gd name="connsiteX111" fmla="*/ 1730789 w 5673186"/>
              <a:gd name="connsiteY111" fmla="*/ 1403104 h 1798781"/>
              <a:gd name="connsiteX112" fmla="*/ 1695546 w 5673186"/>
              <a:gd name="connsiteY112" fmla="*/ 1450729 h 1798781"/>
              <a:gd name="connsiteX113" fmla="*/ 1694594 w 5673186"/>
              <a:gd name="connsiteY113" fmla="*/ 1474542 h 1798781"/>
              <a:gd name="connsiteX114" fmla="*/ 1706024 w 5673186"/>
              <a:gd name="connsiteY114" fmla="*/ 1482162 h 1798781"/>
              <a:gd name="connsiteX115" fmla="*/ 1711416 w 5673186"/>
              <a:gd name="connsiteY115" fmla="*/ 1472171 h 1798781"/>
              <a:gd name="connsiteX116" fmla="*/ 1711416 w 5673186"/>
              <a:gd name="connsiteY116" fmla="*/ 1495204 h 1798781"/>
              <a:gd name="connsiteX117" fmla="*/ 1706024 w 5673186"/>
              <a:gd name="connsiteY117" fmla="*/ 1499306 h 1798781"/>
              <a:gd name="connsiteX118" fmla="*/ 1698404 w 5673186"/>
              <a:gd name="connsiteY118" fmla="*/ 1536454 h 1798781"/>
              <a:gd name="connsiteX119" fmla="*/ 1708881 w 5673186"/>
              <a:gd name="connsiteY119" fmla="*/ 1593604 h 1798781"/>
              <a:gd name="connsiteX120" fmla="*/ 1697451 w 5673186"/>
              <a:gd name="connsiteY120" fmla="*/ 1592652 h 1798781"/>
              <a:gd name="connsiteX121" fmla="*/ 1687926 w 5673186"/>
              <a:gd name="connsiteY121" fmla="*/ 1601224 h 1798781"/>
              <a:gd name="connsiteX122" fmla="*/ 1702214 w 5673186"/>
              <a:gd name="connsiteY122" fmla="*/ 1605987 h 1798781"/>
              <a:gd name="connsiteX123" fmla="*/ 1743171 w 5673186"/>
              <a:gd name="connsiteY123" fmla="*/ 1650754 h 1798781"/>
              <a:gd name="connsiteX124" fmla="*/ 1726979 w 5673186"/>
              <a:gd name="connsiteY124" fmla="*/ 1704094 h 1798781"/>
              <a:gd name="connsiteX125" fmla="*/ 1676496 w 5673186"/>
              <a:gd name="connsiteY125" fmla="*/ 1701237 h 1798781"/>
              <a:gd name="connsiteX126" fmla="*/ 1665066 w 5673186"/>
              <a:gd name="connsiteY126" fmla="*/ 1682187 h 1798781"/>
              <a:gd name="connsiteX127" fmla="*/ 1633634 w 5673186"/>
              <a:gd name="connsiteY127" fmla="*/ 1683139 h 1798781"/>
              <a:gd name="connsiteX128" fmla="*/ 1597439 w 5673186"/>
              <a:gd name="connsiteY128" fmla="*/ 1699331 h 1798781"/>
              <a:gd name="connsiteX129" fmla="*/ 1573626 w 5673186"/>
              <a:gd name="connsiteY129" fmla="*/ 1669804 h 1798781"/>
              <a:gd name="connsiteX130" fmla="*/ 1592676 w 5673186"/>
              <a:gd name="connsiteY130" fmla="*/ 1636467 h 1798781"/>
              <a:gd name="connsiteX131" fmla="*/ 1599344 w 5673186"/>
              <a:gd name="connsiteY131" fmla="*/ 1620274 h 1798781"/>
              <a:gd name="connsiteX132" fmla="*/ 1543146 w 5673186"/>
              <a:gd name="connsiteY132" fmla="*/ 1605034 h 1798781"/>
              <a:gd name="connsiteX133" fmla="*/ 1568864 w 5673186"/>
              <a:gd name="connsiteY133" fmla="*/ 1517404 h 1798781"/>
              <a:gd name="connsiteX134" fmla="*/ 1609821 w 5673186"/>
              <a:gd name="connsiteY134" fmla="*/ 1535502 h 1798781"/>
              <a:gd name="connsiteX135" fmla="*/ 1615536 w 5673186"/>
              <a:gd name="connsiteY135" fmla="*/ 1555504 h 1798781"/>
              <a:gd name="connsiteX136" fmla="*/ 1628871 w 5673186"/>
              <a:gd name="connsiteY136" fmla="*/ 1565981 h 1798781"/>
              <a:gd name="connsiteX137" fmla="*/ 1640301 w 5673186"/>
              <a:gd name="connsiteY137" fmla="*/ 1554552 h 1798781"/>
              <a:gd name="connsiteX138" fmla="*/ 1645064 w 5673186"/>
              <a:gd name="connsiteY138" fmla="*/ 1513594 h 1798781"/>
              <a:gd name="connsiteX139" fmla="*/ 1625061 w 5673186"/>
              <a:gd name="connsiteY139" fmla="*/ 1436442 h 1798781"/>
              <a:gd name="connsiteX140" fmla="*/ 1619346 w 5673186"/>
              <a:gd name="connsiteY140" fmla="*/ 1374529 h 1798781"/>
              <a:gd name="connsiteX141" fmla="*/ 1560291 w 5673186"/>
              <a:gd name="connsiteY141" fmla="*/ 1371672 h 1798781"/>
              <a:gd name="connsiteX142" fmla="*/ 1461231 w 5673186"/>
              <a:gd name="connsiteY142" fmla="*/ 1354527 h 1798781"/>
              <a:gd name="connsiteX143" fmla="*/ 1400271 w 5673186"/>
              <a:gd name="connsiteY143" fmla="*/ 1341192 h 1798781"/>
              <a:gd name="connsiteX144" fmla="*/ 1382174 w 5673186"/>
              <a:gd name="connsiteY144" fmla="*/ 1335477 h 1798781"/>
              <a:gd name="connsiteX145" fmla="*/ 1380269 w 5673186"/>
              <a:gd name="connsiteY145" fmla="*/ 1354527 h 1798781"/>
              <a:gd name="connsiteX146" fmla="*/ 1376459 w 5673186"/>
              <a:gd name="connsiteY146" fmla="*/ 1392627 h 1798781"/>
              <a:gd name="connsiteX147" fmla="*/ 1331691 w 5673186"/>
              <a:gd name="connsiteY147" fmla="*/ 1401199 h 1798781"/>
              <a:gd name="connsiteX148" fmla="*/ 1293591 w 5673186"/>
              <a:gd name="connsiteY148" fmla="*/ 1379292 h 1798781"/>
              <a:gd name="connsiteX149" fmla="*/ 1285971 w 5673186"/>
              <a:gd name="connsiteY149" fmla="*/ 1367862 h 1798781"/>
              <a:gd name="connsiteX150" fmla="*/ 1281209 w 5673186"/>
              <a:gd name="connsiteY150" fmla="*/ 1374529 h 1798781"/>
              <a:gd name="connsiteX151" fmla="*/ 1237394 w 5673186"/>
              <a:gd name="connsiteY151" fmla="*/ 1402152 h 1798781"/>
              <a:gd name="connsiteX152" fmla="*/ 1182149 w 5673186"/>
              <a:gd name="connsiteY152" fmla="*/ 1358337 h 1798781"/>
              <a:gd name="connsiteX153" fmla="*/ 1190721 w 5673186"/>
              <a:gd name="connsiteY153" fmla="*/ 1304997 h 1798781"/>
              <a:gd name="connsiteX154" fmla="*/ 1210724 w 5673186"/>
              <a:gd name="connsiteY154" fmla="*/ 1289756 h 1798781"/>
              <a:gd name="connsiteX155" fmla="*/ 1092614 w 5673186"/>
              <a:gd name="connsiteY155" fmla="*/ 1261181 h 1798781"/>
              <a:gd name="connsiteX156" fmla="*/ 1064039 w 5673186"/>
              <a:gd name="connsiteY156" fmla="*/ 1266897 h 1798781"/>
              <a:gd name="connsiteX157" fmla="*/ 1003079 w 5673186"/>
              <a:gd name="connsiteY157" fmla="*/ 1313569 h 1798781"/>
              <a:gd name="connsiteX158" fmla="*/ 997364 w 5673186"/>
              <a:gd name="connsiteY158" fmla="*/ 1324999 h 1798781"/>
              <a:gd name="connsiteX159" fmla="*/ 1003079 w 5673186"/>
              <a:gd name="connsiteY159" fmla="*/ 1351669 h 1798781"/>
              <a:gd name="connsiteX160" fmla="*/ 947834 w 5673186"/>
              <a:gd name="connsiteY160" fmla="*/ 1421202 h 1798781"/>
              <a:gd name="connsiteX161" fmla="*/ 943071 w 5673186"/>
              <a:gd name="connsiteY161" fmla="*/ 1421202 h 1798781"/>
              <a:gd name="connsiteX162" fmla="*/ 745904 w 5673186"/>
              <a:gd name="connsiteY162" fmla="*/ 1403104 h 1798781"/>
              <a:gd name="connsiteX163" fmla="*/ 636366 w 5673186"/>
              <a:gd name="connsiteY163" fmla="*/ 1389769 h 1798781"/>
              <a:gd name="connsiteX164" fmla="*/ 600171 w 5673186"/>
              <a:gd name="connsiteY164" fmla="*/ 1240227 h 1798781"/>
              <a:gd name="connsiteX165" fmla="*/ 600171 w 5673186"/>
              <a:gd name="connsiteY165" fmla="*/ 1220224 h 1798781"/>
              <a:gd name="connsiteX166" fmla="*/ 560166 w 5673186"/>
              <a:gd name="connsiteY166" fmla="*/ 1216414 h 1798781"/>
              <a:gd name="connsiteX167" fmla="*/ 517304 w 5673186"/>
              <a:gd name="connsiteY167" fmla="*/ 1267849 h 1798781"/>
              <a:gd name="connsiteX168" fmla="*/ 510636 w 5673186"/>
              <a:gd name="connsiteY168" fmla="*/ 1284042 h 1798781"/>
              <a:gd name="connsiteX169" fmla="*/ 519209 w 5673186"/>
              <a:gd name="connsiteY169" fmla="*/ 1309759 h 1798781"/>
              <a:gd name="connsiteX170" fmla="*/ 477299 w 5673186"/>
              <a:gd name="connsiteY170" fmla="*/ 1384054 h 1798781"/>
              <a:gd name="connsiteX171" fmla="*/ 322994 w 5673186"/>
              <a:gd name="connsiteY171" fmla="*/ 1382149 h 1798781"/>
              <a:gd name="connsiteX172" fmla="*/ 186786 w 5673186"/>
              <a:gd name="connsiteY172" fmla="*/ 1338334 h 1798781"/>
              <a:gd name="connsiteX173" fmla="*/ 127731 w 5673186"/>
              <a:gd name="connsiteY173" fmla="*/ 1189744 h 1798781"/>
              <a:gd name="connsiteX174" fmla="*/ 257271 w 5673186"/>
              <a:gd name="connsiteY174" fmla="*/ 1089732 h 1798781"/>
              <a:gd name="connsiteX175" fmla="*/ 318231 w 5673186"/>
              <a:gd name="connsiteY175" fmla="*/ 1084969 h 1798781"/>
              <a:gd name="connsiteX176" fmla="*/ 208694 w 5673186"/>
              <a:gd name="connsiteY176" fmla="*/ 1059252 h 1798781"/>
              <a:gd name="connsiteX177" fmla="*/ 26766 w 5673186"/>
              <a:gd name="connsiteY177" fmla="*/ 1016389 h 1798781"/>
              <a:gd name="connsiteX178" fmla="*/ 96 w 5673186"/>
              <a:gd name="connsiteY178" fmla="*/ 1004007 h 1798781"/>
              <a:gd name="connsiteX179" fmla="*/ 138209 w 5673186"/>
              <a:gd name="connsiteY179" fmla="*/ 981147 h 1798781"/>
              <a:gd name="connsiteX180" fmla="*/ 361094 w 5673186"/>
              <a:gd name="connsiteY180" fmla="*/ 1014484 h 1798781"/>
              <a:gd name="connsiteX181" fmla="*/ 801149 w 5673186"/>
              <a:gd name="connsiteY181" fmla="*/ 1075444 h 1798781"/>
              <a:gd name="connsiteX182" fmla="*/ 1055466 w 5673186"/>
              <a:gd name="connsiteY182" fmla="*/ 1090684 h 1798781"/>
              <a:gd name="connsiteX183" fmla="*/ 1075469 w 5673186"/>
              <a:gd name="connsiteY183" fmla="*/ 1067824 h 1798781"/>
              <a:gd name="connsiteX184" fmla="*/ 1076421 w 5673186"/>
              <a:gd name="connsiteY184" fmla="*/ 1052584 h 1798781"/>
              <a:gd name="connsiteX185" fmla="*/ 1060229 w 5673186"/>
              <a:gd name="connsiteY185" fmla="*/ 981147 h 1798781"/>
              <a:gd name="connsiteX186" fmla="*/ 917354 w 5673186"/>
              <a:gd name="connsiteY186" fmla="*/ 779217 h 1798781"/>
              <a:gd name="connsiteX187" fmla="*/ 948786 w 5673186"/>
              <a:gd name="connsiteY187" fmla="*/ 672536 h 1798781"/>
              <a:gd name="connsiteX188" fmla="*/ 977361 w 5673186"/>
              <a:gd name="connsiteY188" fmla="*/ 640151 h 1798781"/>
              <a:gd name="connsiteX189" fmla="*/ 1167861 w 5673186"/>
              <a:gd name="connsiteY189" fmla="*/ 472511 h 1798781"/>
              <a:gd name="connsiteX190" fmla="*/ 1367886 w 5673186"/>
              <a:gd name="connsiteY190" fmla="*/ 423934 h 1798781"/>
              <a:gd name="connsiteX191" fmla="*/ 1698404 w 5673186"/>
              <a:gd name="connsiteY191" fmla="*/ 513469 h 1798781"/>
              <a:gd name="connsiteX192" fmla="*/ 1767936 w 5673186"/>
              <a:gd name="connsiteY192" fmla="*/ 542997 h 1798781"/>
              <a:gd name="connsiteX193" fmla="*/ 2060354 w 5673186"/>
              <a:gd name="connsiteY193" fmla="*/ 700159 h 1798781"/>
              <a:gd name="connsiteX194" fmla="*/ 2223231 w 5673186"/>
              <a:gd name="connsiteY194" fmla="*/ 760167 h 1798781"/>
              <a:gd name="connsiteX195" fmla="*/ 2890934 w 5673186"/>
              <a:gd name="connsiteY195" fmla="*/ 920186 h 1798781"/>
              <a:gd name="connsiteX196" fmla="*/ 2939511 w 5673186"/>
              <a:gd name="connsiteY196" fmla="*/ 900184 h 1798781"/>
              <a:gd name="connsiteX197" fmla="*/ 3134774 w 5673186"/>
              <a:gd name="connsiteY197" fmla="*/ 654439 h 1798781"/>
              <a:gd name="connsiteX198" fmla="*/ 3645314 w 5673186"/>
              <a:gd name="connsiteY198" fmla="*/ 61031 h 1798781"/>
              <a:gd name="connsiteX199" fmla="*/ 3661506 w 5673186"/>
              <a:gd name="connsiteY199" fmla="*/ 41029 h 1798781"/>
              <a:gd name="connsiteX200" fmla="*/ 3725131 w 5673186"/>
              <a:gd name="connsiteY200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0789 w 5673186"/>
              <a:gd name="connsiteY110" fmla="*/ 1403104 h 1798781"/>
              <a:gd name="connsiteX111" fmla="*/ 1695546 w 5673186"/>
              <a:gd name="connsiteY111" fmla="*/ 1450729 h 1798781"/>
              <a:gd name="connsiteX112" fmla="*/ 1694594 w 5673186"/>
              <a:gd name="connsiteY112" fmla="*/ 1474542 h 1798781"/>
              <a:gd name="connsiteX113" fmla="*/ 1706024 w 5673186"/>
              <a:gd name="connsiteY113" fmla="*/ 1482162 h 1798781"/>
              <a:gd name="connsiteX114" fmla="*/ 1711416 w 5673186"/>
              <a:gd name="connsiteY114" fmla="*/ 1472171 h 1798781"/>
              <a:gd name="connsiteX115" fmla="*/ 1711416 w 5673186"/>
              <a:gd name="connsiteY115" fmla="*/ 1495204 h 1798781"/>
              <a:gd name="connsiteX116" fmla="*/ 1706024 w 5673186"/>
              <a:gd name="connsiteY116" fmla="*/ 1499306 h 1798781"/>
              <a:gd name="connsiteX117" fmla="*/ 1698404 w 5673186"/>
              <a:gd name="connsiteY117" fmla="*/ 1536454 h 1798781"/>
              <a:gd name="connsiteX118" fmla="*/ 1708881 w 5673186"/>
              <a:gd name="connsiteY118" fmla="*/ 1593604 h 1798781"/>
              <a:gd name="connsiteX119" fmla="*/ 1697451 w 5673186"/>
              <a:gd name="connsiteY119" fmla="*/ 1592652 h 1798781"/>
              <a:gd name="connsiteX120" fmla="*/ 1687926 w 5673186"/>
              <a:gd name="connsiteY120" fmla="*/ 1601224 h 1798781"/>
              <a:gd name="connsiteX121" fmla="*/ 1702214 w 5673186"/>
              <a:gd name="connsiteY121" fmla="*/ 1605987 h 1798781"/>
              <a:gd name="connsiteX122" fmla="*/ 1743171 w 5673186"/>
              <a:gd name="connsiteY122" fmla="*/ 1650754 h 1798781"/>
              <a:gd name="connsiteX123" fmla="*/ 1726979 w 5673186"/>
              <a:gd name="connsiteY123" fmla="*/ 1704094 h 1798781"/>
              <a:gd name="connsiteX124" fmla="*/ 1676496 w 5673186"/>
              <a:gd name="connsiteY124" fmla="*/ 1701237 h 1798781"/>
              <a:gd name="connsiteX125" fmla="*/ 1665066 w 5673186"/>
              <a:gd name="connsiteY125" fmla="*/ 1682187 h 1798781"/>
              <a:gd name="connsiteX126" fmla="*/ 1633634 w 5673186"/>
              <a:gd name="connsiteY126" fmla="*/ 1683139 h 1798781"/>
              <a:gd name="connsiteX127" fmla="*/ 1597439 w 5673186"/>
              <a:gd name="connsiteY127" fmla="*/ 1699331 h 1798781"/>
              <a:gd name="connsiteX128" fmla="*/ 1573626 w 5673186"/>
              <a:gd name="connsiteY128" fmla="*/ 1669804 h 1798781"/>
              <a:gd name="connsiteX129" fmla="*/ 1592676 w 5673186"/>
              <a:gd name="connsiteY129" fmla="*/ 1636467 h 1798781"/>
              <a:gd name="connsiteX130" fmla="*/ 1599344 w 5673186"/>
              <a:gd name="connsiteY130" fmla="*/ 1620274 h 1798781"/>
              <a:gd name="connsiteX131" fmla="*/ 1543146 w 5673186"/>
              <a:gd name="connsiteY131" fmla="*/ 1605034 h 1798781"/>
              <a:gd name="connsiteX132" fmla="*/ 1568864 w 5673186"/>
              <a:gd name="connsiteY132" fmla="*/ 1517404 h 1798781"/>
              <a:gd name="connsiteX133" fmla="*/ 1609821 w 5673186"/>
              <a:gd name="connsiteY133" fmla="*/ 1535502 h 1798781"/>
              <a:gd name="connsiteX134" fmla="*/ 1615536 w 5673186"/>
              <a:gd name="connsiteY134" fmla="*/ 1555504 h 1798781"/>
              <a:gd name="connsiteX135" fmla="*/ 1628871 w 5673186"/>
              <a:gd name="connsiteY135" fmla="*/ 1565981 h 1798781"/>
              <a:gd name="connsiteX136" fmla="*/ 1640301 w 5673186"/>
              <a:gd name="connsiteY136" fmla="*/ 1554552 h 1798781"/>
              <a:gd name="connsiteX137" fmla="*/ 1645064 w 5673186"/>
              <a:gd name="connsiteY137" fmla="*/ 1513594 h 1798781"/>
              <a:gd name="connsiteX138" fmla="*/ 1625061 w 5673186"/>
              <a:gd name="connsiteY138" fmla="*/ 1436442 h 1798781"/>
              <a:gd name="connsiteX139" fmla="*/ 1619346 w 5673186"/>
              <a:gd name="connsiteY139" fmla="*/ 1374529 h 1798781"/>
              <a:gd name="connsiteX140" fmla="*/ 1560291 w 5673186"/>
              <a:gd name="connsiteY140" fmla="*/ 1371672 h 1798781"/>
              <a:gd name="connsiteX141" fmla="*/ 1461231 w 5673186"/>
              <a:gd name="connsiteY141" fmla="*/ 1354527 h 1798781"/>
              <a:gd name="connsiteX142" fmla="*/ 1400271 w 5673186"/>
              <a:gd name="connsiteY142" fmla="*/ 1341192 h 1798781"/>
              <a:gd name="connsiteX143" fmla="*/ 1382174 w 5673186"/>
              <a:gd name="connsiteY143" fmla="*/ 1335477 h 1798781"/>
              <a:gd name="connsiteX144" fmla="*/ 1380269 w 5673186"/>
              <a:gd name="connsiteY144" fmla="*/ 1354527 h 1798781"/>
              <a:gd name="connsiteX145" fmla="*/ 1376459 w 5673186"/>
              <a:gd name="connsiteY145" fmla="*/ 1392627 h 1798781"/>
              <a:gd name="connsiteX146" fmla="*/ 1331691 w 5673186"/>
              <a:gd name="connsiteY146" fmla="*/ 1401199 h 1798781"/>
              <a:gd name="connsiteX147" fmla="*/ 1293591 w 5673186"/>
              <a:gd name="connsiteY147" fmla="*/ 1379292 h 1798781"/>
              <a:gd name="connsiteX148" fmla="*/ 1285971 w 5673186"/>
              <a:gd name="connsiteY148" fmla="*/ 1367862 h 1798781"/>
              <a:gd name="connsiteX149" fmla="*/ 1281209 w 5673186"/>
              <a:gd name="connsiteY149" fmla="*/ 1374529 h 1798781"/>
              <a:gd name="connsiteX150" fmla="*/ 1237394 w 5673186"/>
              <a:gd name="connsiteY150" fmla="*/ 1402152 h 1798781"/>
              <a:gd name="connsiteX151" fmla="*/ 1182149 w 5673186"/>
              <a:gd name="connsiteY151" fmla="*/ 1358337 h 1798781"/>
              <a:gd name="connsiteX152" fmla="*/ 1190721 w 5673186"/>
              <a:gd name="connsiteY152" fmla="*/ 1304997 h 1798781"/>
              <a:gd name="connsiteX153" fmla="*/ 1210724 w 5673186"/>
              <a:gd name="connsiteY153" fmla="*/ 1289756 h 1798781"/>
              <a:gd name="connsiteX154" fmla="*/ 1092614 w 5673186"/>
              <a:gd name="connsiteY154" fmla="*/ 1261181 h 1798781"/>
              <a:gd name="connsiteX155" fmla="*/ 1064039 w 5673186"/>
              <a:gd name="connsiteY155" fmla="*/ 1266897 h 1798781"/>
              <a:gd name="connsiteX156" fmla="*/ 1003079 w 5673186"/>
              <a:gd name="connsiteY156" fmla="*/ 1313569 h 1798781"/>
              <a:gd name="connsiteX157" fmla="*/ 997364 w 5673186"/>
              <a:gd name="connsiteY157" fmla="*/ 1324999 h 1798781"/>
              <a:gd name="connsiteX158" fmla="*/ 1003079 w 5673186"/>
              <a:gd name="connsiteY158" fmla="*/ 1351669 h 1798781"/>
              <a:gd name="connsiteX159" fmla="*/ 947834 w 5673186"/>
              <a:gd name="connsiteY159" fmla="*/ 1421202 h 1798781"/>
              <a:gd name="connsiteX160" fmla="*/ 943071 w 5673186"/>
              <a:gd name="connsiteY160" fmla="*/ 1421202 h 1798781"/>
              <a:gd name="connsiteX161" fmla="*/ 745904 w 5673186"/>
              <a:gd name="connsiteY161" fmla="*/ 1403104 h 1798781"/>
              <a:gd name="connsiteX162" fmla="*/ 636366 w 5673186"/>
              <a:gd name="connsiteY162" fmla="*/ 1389769 h 1798781"/>
              <a:gd name="connsiteX163" fmla="*/ 600171 w 5673186"/>
              <a:gd name="connsiteY163" fmla="*/ 1240227 h 1798781"/>
              <a:gd name="connsiteX164" fmla="*/ 600171 w 5673186"/>
              <a:gd name="connsiteY164" fmla="*/ 1220224 h 1798781"/>
              <a:gd name="connsiteX165" fmla="*/ 560166 w 5673186"/>
              <a:gd name="connsiteY165" fmla="*/ 1216414 h 1798781"/>
              <a:gd name="connsiteX166" fmla="*/ 517304 w 5673186"/>
              <a:gd name="connsiteY166" fmla="*/ 1267849 h 1798781"/>
              <a:gd name="connsiteX167" fmla="*/ 510636 w 5673186"/>
              <a:gd name="connsiteY167" fmla="*/ 1284042 h 1798781"/>
              <a:gd name="connsiteX168" fmla="*/ 519209 w 5673186"/>
              <a:gd name="connsiteY168" fmla="*/ 1309759 h 1798781"/>
              <a:gd name="connsiteX169" fmla="*/ 477299 w 5673186"/>
              <a:gd name="connsiteY169" fmla="*/ 1384054 h 1798781"/>
              <a:gd name="connsiteX170" fmla="*/ 322994 w 5673186"/>
              <a:gd name="connsiteY170" fmla="*/ 1382149 h 1798781"/>
              <a:gd name="connsiteX171" fmla="*/ 186786 w 5673186"/>
              <a:gd name="connsiteY171" fmla="*/ 1338334 h 1798781"/>
              <a:gd name="connsiteX172" fmla="*/ 127731 w 5673186"/>
              <a:gd name="connsiteY172" fmla="*/ 1189744 h 1798781"/>
              <a:gd name="connsiteX173" fmla="*/ 257271 w 5673186"/>
              <a:gd name="connsiteY173" fmla="*/ 1089732 h 1798781"/>
              <a:gd name="connsiteX174" fmla="*/ 318231 w 5673186"/>
              <a:gd name="connsiteY174" fmla="*/ 1084969 h 1798781"/>
              <a:gd name="connsiteX175" fmla="*/ 208694 w 5673186"/>
              <a:gd name="connsiteY175" fmla="*/ 1059252 h 1798781"/>
              <a:gd name="connsiteX176" fmla="*/ 26766 w 5673186"/>
              <a:gd name="connsiteY176" fmla="*/ 1016389 h 1798781"/>
              <a:gd name="connsiteX177" fmla="*/ 96 w 5673186"/>
              <a:gd name="connsiteY177" fmla="*/ 1004007 h 1798781"/>
              <a:gd name="connsiteX178" fmla="*/ 138209 w 5673186"/>
              <a:gd name="connsiteY178" fmla="*/ 981147 h 1798781"/>
              <a:gd name="connsiteX179" fmla="*/ 361094 w 5673186"/>
              <a:gd name="connsiteY179" fmla="*/ 1014484 h 1798781"/>
              <a:gd name="connsiteX180" fmla="*/ 801149 w 5673186"/>
              <a:gd name="connsiteY180" fmla="*/ 1075444 h 1798781"/>
              <a:gd name="connsiteX181" fmla="*/ 1055466 w 5673186"/>
              <a:gd name="connsiteY181" fmla="*/ 1090684 h 1798781"/>
              <a:gd name="connsiteX182" fmla="*/ 1075469 w 5673186"/>
              <a:gd name="connsiteY182" fmla="*/ 1067824 h 1798781"/>
              <a:gd name="connsiteX183" fmla="*/ 1076421 w 5673186"/>
              <a:gd name="connsiteY183" fmla="*/ 1052584 h 1798781"/>
              <a:gd name="connsiteX184" fmla="*/ 1060229 w 5673186"/>
              <a:gd name="connsiteY184" fmla="*/ 981147 h 1798781"/>
              <a:gd name="connsiteX185" fmla="*/ 917354 w 5673186"/>
              <a:gd name="connsiteY185" fmla="*/ 779217 h 1798781"/>
              <a:gd name="connsiteX186" fmla="*/ 948786 w 5673186"/>
              <a:gd name="connsiteY186" fmla="*/ 672536 h 1798781"/>
              <a:gd name="connsiteX187" fmla="*/ 977361 w 5673186"/>
              <a:gd name="connsiteY187" fmla="*/ 640151 h 1798781"/>
              <a:gd name="connsiteX188" fmla="*/ 1167861 w 5673186"/>
              <a:gd name="connsiteY188" fmla="*/ 472511 h 1798781"/>
              <a:gd name="connsiteX189" fmla="*/ 1367886 w 5673186"/>
              <a:gd name="connsiteY189" fmla="*/ 423934 h 1798781"/>
              <a:gd name="connsiteX190" fmla="*/ 1698404 w 5673186"/>
              <a:gd name="connsiteY190" fmla="*/ 513469 h 1798781"/>
              <a:gd name="connsiteX191" fmla="*/ 1767936 w 5673186"/>
              <a:gd name="connsiteY191" fmla="*/ 542997 h 1798781"/>
              <a:gd name="connsiteX192" fmla="*/ 2060354 w 5673186"/>
              <a:gd name="connsiteY192" fmla="*/ 700159 h 1798781"/>
              <a:gd name="connsiteX193" fmla="*/ 2223231 w 5673186"/>
              <a:gd name="connsiteY193" fmla="*/ 760167 h 1798781"/>
              <a:gd name="connsiteX194" fmla="*/ 2890934 w 5673186"/>
              <a:gd name="connsiteY194" fmla="*/ 920186 h 1798781"/>
              <a:gd name="connsiteX195" fmla="*/ 2939511 w 5673186"/>
              <a:gd name="connsiteY195" fmla="*/ 900184 h 1798781"/>
              <a:gd name="connsiteX196" fmla="*/ 3134774 w 5673186"/>
              <a:gd name="connsiteY196" fmla="*/ 654439 h 1798781"/>
              <a:gd name="connsiteX197" fmla="*/ 3645314 w 5673186"/>
              <a:gd name="connsiteY197" fmla="*/ 61031 h 1798781"/>
              <a:gd name="connsiteX198" fmla="*/ 3661506 w 5673186"/>
              <a:gd name="connsiteY198" fmla="*/ 41029 h 1798781"/>
              <a:gd name="connsiteX199" fmla="*/ 3725131 w 5673186"/>
              <a:gd name="connsiteY199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706024 w 5673186"/>
              <a:gd name="connsiteY115" fmla="*/ 1499306 h 1798781"/>
              <a:gd name="connsiteX116" fmla="*/ 1698404 w 5673186"/>
              <a:gd name="connsiteY116" fmla="*/ 1536454 h 1798781"/>
              <a:gd name="connsiteX117" fmla="*/ 1708881 w 5673186"/>
              <a:gd name="connsiteY117" fmla="*/ 1593604 h 1798781"/>
              <a:gd name="connsiteX118" fmla="*/ 1697451 w 5673186"/>
              <a:gd name="connsiteY118" fmla="*/ 1592652 h 1798781"/>
              <a:gd name="connsiteX119" fmla="*/ 1687926 w 5673186"/>
              <a:gd name="connsiteY119" fmla="*/ 1601224 h 1798781"/>
              <a:gd name="connsiteX120" fmla="*/ 1702214 w 5673186"/>
              <a:gd name="connsiteY120" fmla="*/ 1605987 h 1798781"/>
              <a:gd name="connsiteX121" fmla="*/ 1743171 w 5673186"/>
              <a:gd name="connsiteY121" fmla="*/ 1650754 h 1798781"/>
              <a:gd name="connsiteX122" fmla="*/ 1726979 w 5673186"/>
              <a:gd name="connsiteY122" fmla="*/ 1704094 h 1798781"/>
              <a:gd name="connsiteX123" fmla="*/ 1676496 w 5673186"/>
              <a:gd name="connsiteY123" fmla="*/ 1701237 h 1798781"/>
              <a:gd name="connsiteX124" fmla="*/ 1665066 w 5673186"/>
              <a:gd name="connsiteY124" fmla="*/ 1682187 h 1798781"/>
              <a:gd name="connsiteX125" fmla="*/ 1633634 w 5673186"/>
              <a:gd name="connsiteY125" fmla="*/ 1683139 h 1798781"/>
              <a:gd name="connsiteX126" fmla="*/ 1597439 w 5673186"/>
              <a:gd name="connsiteY126" fmla="*/ 1699331 h 1798781"/>
              <a:gd name="connsiteX127" fmla="*/ 1573626 w 5673186"/>
              <a:gd name="connsiteY127" fmla="*/ 1669804 h 1798781"/>
              <a:gd name="connsiteX128" fmla="*/ 1592676 w 5673186"/>
              <a:gd name="connsiteY128" fmla="*/ 1636467 h 1798781"/>
              <a:gd name="connsiteX129" fmla="*/ 1599344 w 5673186"/>
              <a:gd name="connsiteY129" fmla="*/ 1620274 h 1798781"/>
              <a:gd name="connsiteX130" fmla="*/ 1543146 w 5673186"/>
              <a:gd name="connsiteY130" fmla="*/ 1605034 h 1798781"/>
              <a:gd name="connsiteX131" fmla="*/ 1568864 w 5673186"/>
              <a:gd name="connsiteY131" fmla="*/ 1517404 h 1798781"/>
              <a:gd name="connsiteX132" fmla="*/ 1609821 w 5673186"/>
              <a:gd name="connsiteY132" fmla="*/ 1535502 h 1798781"/>
              <a:gd name="connsiteX133" fmla="*/ 1615536 w 5673186"/>
              <a:gd name="connsiteY133" fmla="*/ 1555504 h 1798781"/>
              <a:gd name="connsiteX134" fmla="*/ 1628871 w 5673186"/>
              <a:gd name="connsiteY134" fmla="*/ 1565981 h 1798781"/>
              <a:gd name="connsiteX135" fmla="*/ 1640301 w 5673186"/>
              <a:gd name="connsiteY135" fmla="*/ 1554552 h 1798781"/>
              <a:gd name="connsiteX136" fmla="*/ 1645064 w 5673186"/>
              <a:gd name="connsiteY136" fmla="*/ 1513594 h 1798781"/>
              <a:gd name="connsiteX137" fmla="*/ 1625061 w 5673186"/>
              <a:gd name="connsiteY137" fmla="*/ 1436442 h 1798781"/>
              <a:gd name="connsiteX138" fmla="*/ 1619346 w 5673186"/>
              <a:gd name="connsiteY138" fmla="*/ 1374529 h 1798781"/>
              <a:gd name="connsiteX139" fmla="*/ 1560291 w 5673186"/>
              <a:gd name="connsiteY139" fmla="*/ 1371672 h 1798781"/>
              <a:gd name="connsiteX140" fmla="*/ 1461231 w 5673186"/>
              <a:gd name="connsiteY140" fmla="*/ 1354527 h 1798781"/>
              <a:gd name="connsiteX141" fmla="*/ 1400271 w 5673186"/>
              <a:gd name="connsiteY141" fmla="*/ 1341192 h 1798781"/>
              <a:gd name="connsiteX142" fmla="*/ 1382174 w 5673186"/>
              <a:gd name="connsiteY142" fmla="*/ 1335477 h 1798781"/>
              <a:gd name="connsiteX143" fmla="*/ 1380269 w 5673186"/>
              <a:gd name="connsiteY143" fmla="*/ 1354527 h 1798781"/>
              <a:gd name="connsiteX144" fmla="*/ 1376459 w 5673186"/>
              <a:gd name="connsiteY144" fmla="*/ 1392627 h 1798781"/>
              <a:gd name="connsiteX145" fmla="*/ 1331691 w 5673186"/>
              <a:gd name="connsiteY145" fmla="*/ 1401199 h 1798781"/>
              <a:gd name="connsiteX146" fmla="*/ 1293591 w 5673186"/>
              <a:gd name="connsiteY146" fmla="*/ 1379292 h 1798781"/>
              <a:gd name="connsiteX147" fmla="*/ 1285971 w 5673186"/>
              <a:gd name="connsiteY147" fmla="*/ 1367862 h 1798781"/>
              <a:gd name="connsiteX148" fmla="*/ 1281209 w 5673186"/>
              <a:gd name="connsiteY148" fmla="*/ 1374529 h 1798781"/>
              <a:gd name="connsiteX149" fmla="*/ 1237394 w 5673186"/>
              <a:gd name="connsiteY149" fmla="*/ 1402152 h 1798781"/>
              <a:gd name="connsiteX150" fmla="*/ 1182149 w 5673186"/>
              <a:gd name="connsiteY150" fmla="*/ 1358337 h 1798781"/>
              <a:gd name="connsiteX151" fmla="*/ 1190721 w 5673186"/>
              <a:gd name="connsiteY151" fmla="*/ 1304997 h 1798781"/>
              <a:gd name="connsiteX152" fmla="*/ 1210724 w 5673186"/>
              <a:gd name="connsiteY152" fmla="*/ 1289756 h 1798781"/>
              <a:gd name="connsiteX153" fmla="*/ 1092614 w 5673186"/>
              <a:gd name="connsiteY153" fmla="*/ 1261181 h 1798781"/>
              <a:gd name="connsiteX154" fmla="*/ 1064039 w 5673186"/>
              <a:gd name="connsiteY154" fmla="*/ 1266897 h 1798781"/>
              <a:gd name="connsiteX155" fmla="*/ 1003079 w 5673186"/>
              <a:gd name="connsiteY155" fmla="*/ 1313569 h 1798781"/>
              <a:gd name="connsiteX156" fmla="*/ 997364 w 5673186"/>
              <a:gd name="connsiteY156" fmla="*/ 1324999 h 1798781"/>
              <a:gd name="connsiteX157" fmla="*/ 1003079 w 5673186"/>
              <a:gd name="connsiteY157" fmla="*/ 1351669 h 1798781"/>
              <a:gd name="connsiteX158" fmla="*/ 947834 w 5673186"/>
              <a:gd name="connsiteY158" fmla="*/ 1421202 h 1798781"/>
              <a:gd name="connsiteX159" fmla="*/ 943071 w 5673186"/>
              <a:gd name="connsiteY159" fmla="*/ 1421202 h 1798781"/>
              <a:gd name="connsiteX160" fmla="*/ 745904 w 5673186"/>
              <a:gd name="connsiteY160" fmla="*/ 1403104 h 1798781"/>
              <a:gd name="connsiteX161" fmla="*/ 636366 w 5673186"/>
              <a:gd name="connsiteY161" fmla="*/ 1389769 h 1798781"/>
              <a:gd name="connsiteX162" fmla="*/ 600171 w 5673186"/>
              <a:gd name="connsiteY162" fmla="*/ 1240227 h 1798781"/>
              <a:gd name="connsiteX163" fmla="*/ 600171 w 5673186"/>
              <a:gd name="connsiteY163" fmla="*/ 1220224 h 1798781"/>
              <a:gd name="connsiteX164" fmla="*/ 560166 w 5673186"/>
              <a:gd name="connsiteY164" fmla="*/ 1216414 h 1798781"/>
              <a:gd name="connsiteX165" fmla="*/ 517304 w 5673186"/>
              <a:gd name="connsiteY165" fmla="*/ 1267849 h 1798781"/>
              <a:gd name="connsiteX166" fmla="*/ 510636 w 5673186"/>
              <a:gd name="connsiteY166" fmla="*/ 1284042 h 1798781"/>
              <a:gd name="connsiteX167" fmla="*/ 519209 w 5673186"/>
              <a:gd name="connsiteY167" fmla="*/ 1309759 h 1798781"/>
              <a:gd name="connsiteX168" fmla="*/ 477299 w 5673186"/>
              <a:gd name="connsiteY168" fmla="*/ 1384054 h 1798781"/>
              <a:gd name="connsiteX169" fmla="*/ 322994 w 5673186"/>
              <a:gd name="connsiteY169" fmla="*/ 1382149 h 1798781"/>
              <a:gd name="connsiteX170" fmla="*/ 186786 w 5673186"/>
              <a:gd name="connsiteY170" fmla="*/ 1338334 h 1798781"/>
              <a:gd name="connsiteX171" fmla="*/ 127731 w 5673186"/>
              <a:gd name="connsiteY171" fmla="*/ 1189744 h 1798781"/>
              <a:gd name="connsiteX172" fmla="*/ 257271 w 5673186"/>
              <a:gd name="connsiteY172" fmla="*/ 1089732 h 1798781"/>
              <a:gd name="connsiteX173" fmla="*/ 318231 w 5673186"/>
              <a:gd name="connsiteY173" fmla="*/ 1084969 h 1798781"/>
              <a:gd name="connsiteX174" fmla="*/ 208694 w 5673186"/>
              <a:gd name="connsiteY174" fmla="*/ 1059252 h 1798781"/>
              <a:gd name="connsiteX175" fmla="*/ 26766 w 5673186"/>
              <a:gd name="connsiteY175" fmla="*/ 1016389 h 1798781"/>
              <a:gd name="connsiteX176" fmla="*/ 96 w 5673186"/>
              <a:gd name="connsiteY176" fmla="*/ 1004007 h 1798781"/>
              <a:gd name="connsiteX177" fmla="*/ 138209 w 5673186"/>
              <a:gd name="connsiteY177" fmla="*/ 981147 h 1798781"/>
              <a:gd name="connsiteX178" fmla="*/ 361094 w 5673186"/>
              <a:gd name="connsiteY178" fmla="*/ 1014484 h 1798781"/>
              <a:gd name="connsiteX179" fmla="*/ 801149 w 5673186"/>
              <a:gd name="connsiteY179" fmla="*/ 1075444 h 1798781"/>
              <a:gd name="connsiteX180" fmla="*/ 1055466 w 5673186"/>
              <a:gd name="connsiteY180" fmla="*/ 1090684 h 1798781"/>
              <a:gd name="connsiteX181" fmla="*/ 1075469 w 5673186"/>
              <a:gd name="connsiteY181" fmla="*/ 1067824 h 1798781"/>
              <a:gd name="connsiteX182" fmla="*/ 1076421 w 5673186"/>
              <a:gd name="connsiteY182" fmla="*/ 1052584 h 1798781"/>
              <a:gd name="connsiteX183" fmla="*/ 1060229 w 5673186"/>
              <a:gd name="connsiteY183" fmla="*/ 981147 h 1798781"/>
              <a:gd name="connsiteX184" fmla="*/ 917354 w 5673186"/>
              <a:gd name="connsiteY184" fmla="*/ 779217 h 1798781"/>
              <a:gd name="connsiteX185" fmla="*/ 948786 w 5673186"/>
              <a:gd name="connsiteY185" fmla="*/ 672536 h 1798781"/>
              <a:gd name="connsiteX186" fmla="*/ 977361 w 5673186"/>
              <a:gd name="connsiteY186" fmla="*/ 640151 h 1798781"/>
              <a:gd name="connsiteX187" fmla="*/ 1167861 w 5673186"/>
              <a:gd name="connsiteY187" fmla="*/ 472511 h 1798781"/>
              <a:gd name="connsiteX188" fmla="*/ 1367886 w 5673186"/>
              <a:gd name="connsiteY188" fmla="*/ 423934 h 1798781"/>
              <a:gd name="connsiteX189" fmla="*/ 1698404 w 5673186"/>
              <a:gd name="connsiteY189" fmla="*/ 513469 h 1798781"/>
              <a:gd name="connsiteX190" fmla="*/ 1767936 w 5673186"/>
              <a:gd name="connsiteY190" fmla="*/ 542997 h 1798781"/>
              <a:gd name="connsiteX191" fmla="*/ 2060354 w 5673186"/>
              <a:gd name="connsiteY191" fmla="*/ 700159 h 1798781"/>
              <a:gd name="connsiteX192" fmla="*/ 2223231 w 5673186"/>
              <a:gd name="connsiteY192" fmla="*/ 760167 h 1798781"/>
              <a:gd name="connsiteX193" fmla="*/ 2890934 w 5673186"/>
              <a:gd name="connsiteY193" fmla="*/ 920186 h 1798781"/>
              <a:gd name="connsiteX194" fmla="*/ 2939511 w 5673186"/>
              <a:gd name="connsiteY194" fmla="*/ 900184 h 1798781"/>
              <a:gd name="connsiteX195" fmla="*/ 3134774 w 5673186"/>
              <a:gd name="connsiteY195" fmla="*/ 654439 h 1798781"/>
              <a:gd name="connsiteX196" fmla="*/ 3645314 w 5673186"/>
              <a:gd name="connsiteY196" fmla="*/ 61031 h 1798781"/>
              <a:gd name="connsiteX197" fmla="*/ 3661506 w 5673186"/>
              <a:gd name="connsiteY197" fmla="*/ 41029 h 1798781"/>
              <a:gd name="connsiteX198" fmla="*/ 3725131 w 5673186"/>
              <a:gd name="connsiteY198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698404 w 5673186"/>
              <a:gd name="connsiteY115" fmla="*/ 1536454 h 1798781"/>
              <a:gd name="connsiteX116" fmla="*/ 1708881 w 5673186"/>
              <a:gd name="connsiteY116" fmla="*/ 1593604 h 1798781"/>
              <a:gd name="connsiteX117" fmla="*/ 1697451 w 5673186"/>
              <a:gd name="connsiteY117" fmla="*/ 1592652 h 1798781"/>
              <a:gd name="connsiteX118" fmla="*/ 1687926 w 5673186"/>
              <a:gd name="connsiteY118" fmla="*/ 1601224 h 1798781"/>
              <a:gd name="connsiteX119" fmla="*/ 1702214 w 5673186"/>
              <a:gd name="connsiteY119" fmla="*/ 1605987 h 1798781"/>
              <a:gd name="connsiteX120" fmla="*/ 1743171 w 5673186"/>
              <a:gd name="connsiteY120" fmla="*/ 1650754 h 1798781"/>
              <a:gd name="connsiteX121" fmla="*/ 1726979 w 5673186"/>
              <a:gd name="connsiteY121" fmla="*/ 1704094 h 1798781"/>
              <a:gd name="connsiteX122" fmla="*/ 1676496 w 5673186"/>
              <a:gd name="connsiteY122" fmla="*/ 1701237 h 1798781"/>
              <a:gd name="connsiteX123" fmla="*/ 1665066 w 5673186"/>
              <a:gd name="connsiteY123" fmla="*/ 1682187 h 1798781"/>
              <a:gd name="connsiteX124" fmla="*/ 1633634 w 5673186"/>
              <a:gd name="connsiteY124" fmla="*/ 1683139 h 1798781"/>
              <a:gd name="connsiteX125" fmla="*/ 1597439 w 5673186"/>
              <a:gd name="connsiteY125" fmla="*/ 1699331 h 1798781"/>
              <a:gd name="connsiteX126" fmla="*/ 1573626 w 5673186"/>
              <a:gd name="connsiteY126" fmla="*/ 1669804 h 1798781"/>
              <a:gd name="connsiteX127" fmla="*/ 1592676 w 5673186"/>
              <a:gd name="connsiteY127" fmla="*/ 1636467 h 1798781"/>
              <a:gd name="connsiteX128" fmla="*/ 1599344 w 5673186"/>
              <a:gd name="connsiteY128" fmla="*/ 1620274 h 1798781"/>
              <a:gd name="connsiteX129" fmla="*/ 1543146 w 5673186"/>
              <a:gd name="connsiteY129" fmla="*/ 1605034 h 1798781"/>
              <a:gd name="connsiteX130" fmla="*/ 1568864 w 5673186"/>
              <a:gd name="connsiteY130" fmla="*/ 1517404 h 1798781"/>
              <a:gd name="connsiteX131" fmla="*/ 1609821 w 5673186"/>
              <a:gd name="connsiteY131" fmla="*/ 1535502 h 1798781"/>
              <a:gd name="connsiteX132" fmla="*/ 1615536 w 5673186"/>
              <a:gd name="connsiteY132" fmla="*/ 1555504 h 1798781"/>
              <a:gd name="connsiteX133" fmla="*/ 1628871 w 5673186"/>
              <a:gd name="connsiteY133" fmla="*/ 1565981 h 1798781"/>
              <a:gd name="connsiteX134" fmla="*/ 1640301 w 5673186"/>
              <a:gd name="connsiteY134" fmla="*/ 1554552 h 1798781"/>
              <a:gd name="connsiteX135" fmla="*/ 1645064 w 5673186"/>
              <a:gd name="connsiteY135" fmla="*/ 1513594 h 1798781"/>
              <a:gd name="connsiteX136" fmla="*/ 1625061 w 5673186"/>
              <a:gd name="connsiteY136" fmla="*/ 1436442 h 1798781"/>
              <a:gd name="connsiteX137" fmla="*/ 1619346 w 5673186"/>
              <a:gd name="connsiteY137" fmla="*/ 1374529 h 1798781"/>
              <a:gd name="connsiteX138" fmla="*/ 1560291 w 5673186"/>
              <a:gd name="connsiteY138" fmla="*/ 1371672 h 1798781"/>
              <a:gd name="connsiteX139" fmla="*/ 1461231 w 5673186"/>
              <a:gd name="connsiteY139" fmla="*/ 1354527 h 1798781"/>
              <a:gd name="connsiteX140" fmla="*/ 1400271 w 5673186"/>
              <a:gd name="connsiteY140" fmla="*/ 1341192 h 1798781"/>
              <a:gd name="connsiteX141" fmla="*/ 1382174 w 5673186"/>
              <a:gd name="connsiteY141" fmla="*/ 1335477 h 1798781"/>
              <a:gd name="connsiteX142" fmla="*/ 1380269 w 5673186"/>
              <a:gd name="connsiteY142" fmla="*/ 1354527 h 1798781"/>
              <a:gd name="connsiteX143" fmla="*/ 1376459 w 5673186"/>
              <a:gd name="connsiteY143" fmla="*/ 1392627 h 1798781"/>
              <a:gd name="connsiteX144" fmla="*/ 1331691 w 5673186"/>
              <a:gd name="connsiteY144" fmla="*/ 1401199 h 1798781"/>
              <a:gd name="connsiteX145" fmla="*/ 1293591 w 5673186"/>
              <a:gd name="connsiteY145" fmla="*/ 1379292 h 1798781"/>
              <a:gd name="connsiteX146" fmla="*/ 1285971 w 5673186"/>
              <a:gd name="connsiteY146" fmla="*/ 1367862 h 1798781"/>
              <a:gd name="connsiteX147" fmla="*/ 1281209 w 5673186"/>
              <a:gd name="connsiteY147" fmla="*/ 1374529 h 1798781"/>
              <a:gd name="connsiteX148" fmla="*/ 1237394 w 5673186"/>
              <a:gd name="connsiteY148" fmla="*/ 1402152 h 1798781"/>
              <a:gd name="connsiteX149" fmla="*/ 1182149 w 5673186"/>
              <a:gd name="connsiteY149" fmla="*/ 1358337 h 1798781"/>
              <a:gd name="connsiteX150" fmla="*/ 1190721 w 5673186"/>
              <a:gd name="connsiteY150" fmla="*/ 1304997 h 1798781"/>
              <a:gd name="connsiteX151" fmla="*/ 1210724 w 5673186"/>
              <a:gd name="connsiteY151" fmla="*/ 1289756 h 1798781"/>
              <a:gd name="connsiteX152" fmla="*/ 1092614 w 5673186"/>
              <a:gd name="connsiteY152" fmla="*/ 1261181 h 1798781"/>
              <a:gd name="connsiteX153" fmla="*/ 1064039 w 5673186"/>
              <a:gd name="connsiteY153" fmla="*/ 1266897 h 1798781"/>
              <a:gd name="connsiteX154" fmla="*/ 1003079 w 5673186"/>
              <a:gd name="connsiteY154" fmla="*/ 1313569 h 1798781"/>
              <a:gd name="connsiteX155" fmla="*/ 997364 w 5673186"/>
              <a:gd name="connsiteY155" fmla="*/ 1324999 h 1798781"/>
              <a:gd name="connsiteX156" fmla="*/ 1003079 w 5673186"/>
              <a:gd name="connsiteY156" fmla="*/ 1351669 h 1798781"/>
              <a:gd name="connsiteX157" fmla="*/ 947834 w 5673186"/>
              <a:gd name="connsiteY157" fmla="*/ 1421202 h 1798781"/>
              <a:gd name="connsiteX158" fmla="*/ 943071 w 5673186"/>
              <a:gd name="connsiteY158" fmla="*/ 1421202 h 1798781"/>
              <a:gd name="connsiteX159" fmla="*/ 745904 w 5673186"/>
              <a:gd name="connsiteY159" fmla="*/ 1403104 h 1798781"/>
              <a:gd name="connsiteX160" fmla="*/ 636366 w 5673186"/>
              <a:gd name="connsiteY160" fmla="*/ 1389769 h 1798781"/>
              <a:gd name="connsiteX161" fmla="*/ 600171 w 5673186"/>
              <a:gd name="connsiteY161" fmla="*/ 1240227 h 1798781"/>
              <a:gd name="connsiteX162" fmla="*/ 600171 w 5673186"/>
              <a:gd name="connsiteY162" fmla="*/ 1220224 h 1798781"/>
              <a:gd name="connsiteX163" fmla="*/ 560166 w 5673186"/>
              <a:gd name="connsiteY163" fmla="*/ 1216414 h 1798781"/>
              <a:gd name="connsiteX164" fmla="*/ 517304 w 5673186"/>
              <a:gd name="connsiteY164" fmla="*/ 1267849 h 1798781"/>
              <a:gd name="connsiteX165" fmla="*/ 510636 w 5673186"/>
              <a:gd name="connsiteY165" fmla="*/ 1284042 h 1798781"/>
              <a:gd name="connsiteX166" fmla="*/ 519209 w 5673186"/>
              <a:gd name="connsiteY166" fmla="*/ 1309759 h 1798781"/>
              <a:gd name="connsiteX167" fmla="*/ 477299 w 5673186"/>
              <a:gd name="connsiteY167" fmla="*/ 1384054 h 1798781"/>
              <a:gd name="connsiteX168" fmla="*/ 322994 w 5673186"/>
              <a:gd name="connsiteY168" fmla="*/ 1382149 h 1798781"/>
              <a:gd name="connsiteX169" fmla="*/ 186786 w 5673186"/>
              <a:gd name="connsiteY169" fmla="*/ 1338334 h 1798781"/>
              <a:gd name="connsiteX170" fmla="*/ 127731 w 5673186"/>
              <a:gd name="connsiteY170" fmla="*/ 1189744 h 1798781"/>
              <a:gd name="connsiteX171" fmla="*/ 257271 w 5673186"/>
              <a:gd name="connsiteY171" fmla="*/ 1089732 h 1798781"/>
              <a:gd name="connsiteX172" fmla="*/ 318231 w 5673186"/>
              <a:gd name="connsiteY172" fmla="*/ 1084969 h 1798781"/>
              <a:gd name="connsiteX173" fmla="*/ 208694 w 5673186"/>
              <a:gd name="connsiteY173" fmla="*/ 1059252 h 1798781"/>
              <a:gd name="connsiteX174" fmla="*/ 26766 w 5673186"/>
              <a:gd name="connsiteY174" fmla="*/ 1016389 h 1798781"/>
              <a:gd name="connsiteX175" fmla="*/ 96 w 5673186"/>
              <a:gd name="connsiteY175" fmla="*/ 1004007 h 1798781"/>
              <a:gd name="connsiteX176" fmla="*/ 138209 w 5673186"/>
              <a:gd name="connsiteY176" fmla="*/ 981147 h 1798781"/>
              <a:gd name="connsiteX177" fmla="*/ 361094 w 5673186"/>
              <a:gd name="connsiteY177" fmla="*/ 1014484 h 1798781"/>
              <a:gd name="connsiteX178" fmla="*/ 801149 w 5673186"/>
              <a:gd name="connsiteY178" fmla="*/ 1075444 h 1798781"/>
              <a:gd name="connsiteX179" fmla="*/ 1055466 w 5673186"/>
              <a:gd name="connsiteY179" fmla="*/ 1090684 h 1798781"/>
              <a:gd name="connsiteX180" fmla="*/ 1075469 w 5673186"/>
              <a:gd name="connsiteY180" fmla="*/ 1067824 h 1798781"/>
              <a:gd name="connsiteX181" fmla="*/ 1076421 w 5673186"/>
              <a:gd name="connsiteY181" fmla="*/ 1052584 h 1798781"/>
              <a:gd name="connsiteX182" fmla="*/ 1060229 w 5673186"/>
              <a:gd name="connsiteY182" fmla="*/ 981147 h 1798781"/>
              <a:gd name="connsiteX183" fmla="*/ 917354 w 5673186"/>
              <a:gd name="connsiteY183" fmla="*/ 779217 h 1798781"/>
              <a:gd name="connsiteX184" fmla="*/ 948786 w 5673186"/>
              <a:gd name="connsiteY184" fmla="*/ 672536 h 1798781"/>
              <a:gd name="connsiteX185" fmla="*/ 977361 w 5673186"/>
              <a:gd name="connsiteY185" fmla="*/ 640151 h 1798781"/>
              <a:gd name="connsiteX186" fmla="*/ 1167861 w 5673186"/>
              <a:gd name="connsiteY186" fmla="*/ 472511 h 1798781"/>
              <a:gd name="connsiteX187" fmla="*/ 1367886 w 5673186"/>
              <a:gd name="connsiteY187" fmla="*/ 423934 h 1798781"/>
              <a:gd name="connsiteX188" fmla="*/ 1698404 w 5673186"/>
              <a:gd name="connsiteY188" fmla="*/ 513469 h 1798781"/>
              <a:gd name="connsiteX189" fmla="*/ 1767936 w 5673186"/>
              <a:gd name="connsiteY189" fmla="*/ 542997 h 1798781"/>
              <a:gd name="connsiteX190" fmla="*/ 2060354 w 5673186"/>
              <a:gd name="connsiteY190" fmla="*/ 700159 h 1798781"/>
              <a:gd name="connsiteX191" fmla="*/ 2223231 w 5673186"/>
              <a:gd name="connsiteY191" fmla="*/ 760167 h 1798781"/>
              <a:gd name="connsiteX192" fmla="*/ 2890934 w 5673186"/>
              <a:gd name="connsiteY192" fmla="*/ 920186 h 1798781"/>
              <a:gd name="connsiteX193" fmla="*/ 2939511 w 5673186"/>
              <a:gd name="connsiteY193" fmla="*/ 900184 h 1798781"/>
              <a:gd name="connsiteX194" fmla="*/ 3134774 w 5673186"/>
              <a:gd name="connsiteY194" fmla="*/ 654439 h 1798781"/>
              <a:gd name="connsiteX195" fmla="*/ 3645314 w 5673186"/>
              <a:gd name="connsiteY195" fmla="*/ 61031 h 1798781"/>
              <a:gd name="connsiteX196" fmla="*/ 3661506 w 5673186"/>
              <a:gd name="connsiteY196" fmla="*/ 41029 h 1798781"/>
              <a:gd name="connsiteX197" fmla="*/ 3725131 w 5673186"/>
              <a:gd name="connsiteY197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698404 w 5673186"/>
              <a:gd name="connsiteY114" fmla="*/ 1536454 h 1798781"/>
              <a:gd name="connsiteX115" fmla="*/ 1708881 w 5673186"/>
              <a:gd name="connsiteY115" fmla="*/ 1593604 h 1798781"/>
              <a:gd name="connsiteX116" fmla="*/ 1697451 w 5673186"/>
              <a:gd name="connsiteY116" fmla="*/ 1592652 h 1798781"/>
              <a:gd name="connsiteX117" fmla="*/ 1687926 w 5673186"/>
              <a:gd name="connsiteY117" fmla="*/ 1601224 h 1798781"/>
              <a:gd name="connsiteX118" fmla="*/ 1702214 w 5673186"/>
              <a:gd name="connsiteY118" fmla="*/ 1605987 h 1798781"/>
              <a:gd name="connsiteX119" fmla="*/ 1743171 w 5673186"/>
              <a:gd name="connsiteY119" fmla="*/ 1650754 h 1798781"/>
              <a:gd name="connsiteX120" fmla="*/ 1726979 w 5673186"/>
              <a:gd name="connsiteY120" fmla="*/ 1704094 h 1798781"/>
              <a:gd name="connsiteX121" fmla="*/ 1676496 w 5673186"/>
              <a:gd name="connsiteY121" fmla="*/ 1701237 h 1798781"/>
              <a:gd name="connsiteX122" fmla="*/ 1665066 w 5673186"/>
              <a:gd name="connsiteY122" fmla="*/ 1682187 h 1798781"/>
              <a:gd name="connsiteX123" fmla="*/ 1633634 w 5673186"/>
              <a:gd name="connsiteY123" fmla="*/ 1683139 h 1798781"/>
              <a:gd name="connsiteX124" fmla="*/ 1597439 w 5673186"/>
              <a:gd name="connsiteY124" fmla="*/ 1699331 h 1798781"/>
              <a:gd name="connsiteX125" fmla="*/ 1573626 w 5673186"/>
              <a:gd name="connsiteY125" fmla="*/ 1669804 h 1798781"/>
              <a:gd name="connsiteX126" fmla="*/ 1592676 w 5673186"/>
              <a:gd name="connsiteY126" fmla="*/ 1636467 h 1798781"/>
              <a:gd name="connsiteX127" fmla="*/ 1599344 w 5673186"/>
              <a:gd name="connsiteY127" fmla="*/ 1620274 h 1798781"/>
              <a:gd name="connsiteX128" fmla="*/ 1543146 w 5673186"/>
              <a:gd name="connsiteY128" fmla="*/ 1605034 h 1798781"/>
              <a:gd name="connsiteX129" fmla="*/ 1568864 w 5673186"/>
              <a:gd name="connsiteY129" fmla="*/ 1517404 h 1798781"/>
              <a:gd name="connsiteX130" fmla="*/ 1609821 w 5673186"/>
              <a:gd name="connsiteY130" fmla="*/ 1535502 h 1798781"/>
              <a:gd name="connsiteX131" fmla="*/ 1615536 w 5673186"/>
              <a:gd name="connsiteY131" fmla="*/ 1555504 h 1798781"/>
              <a:gd name="connsiteX132" fmla="*/ 1628871 w 5673186"/>
              <a:gd name="connsiteY132" fmla="*/ 1565981 h 1798781"/>
              <a:gd name="connsiteX133" fmla="*/ 1640301 w 5673186"/>
              <a:gd name="connsiteY133" fmla="*/ 1554552 h 1798781"/>
              <a:gd name="connsiteX134" fmla="*/ 1645064 w 5673186"/>
              <a:gd name="connsiteY134" fmla="*/ 1513594 h 1798781"/>
              <a:gd name="connsiteX135" fmla="*/ 1625061 w 5673186"/>
              <a:gd name="connsiteY135" fmla="*/ 1436442 h 1798781"/>
              <a:gd name="connsiteX136" fmla="*/ 1619346 w 5673186"/>
              <a:gd name="connsiteY136" fmla="*/ 1374529 h 1798781"/>
              <a:gd name="connsiteX137" fmla="*/ 1560291 w 5673186"/>
              <a:gd name="connsiteY137" fmla="*/ 1371672 h 1798781"/>
              <a:gd name="connsiteX138" fmla="*/ 1461231 w 5673186"/>
              <a:gd name="connsiteY138" fmla="*/ 1354527 h 1798781"/>
              <a:gd name="connsiteX139" fmla="*/ 1400271 w 5673186"/>
              <a:gd name="connsiteY139" fmla="*/ 1341192 h 1798781"/>
              <a:gd name="connsiteX140" fmla="*/ 1382174 w 5673186"/>
              <a:gd name="connsiteY140" fmla="*/ 1335477 h 1798781"/>
              <a:gd name="connsiteX141" fmla="*/ 1380269 w 5673186"/>
              <a:gd name="connsiteY141" fmla="*/ 1354527 h 1798781"/>
              <a:gd name="connsiteX142" fmla="*/ 1376459 w 5673186"/>
              <a:gd name="connsiteY142" fmla="*/ 1392627 h 1798781"/>
              <a:gd name="connsiteX143" fmla="*/ 1331691 w 5673186"/>
              <a:gd name="connsiteY143" fmla="*/ 1401199 h 1798781"/>
              <a:gd name="connsiteX144" fmla="*/ 1293591 w 5673186"/>
              <a:gd name="connsiteY144" fmla="*/ 1379292 h 1798781"/>
              <a:gd name="connsiteX145" fmla="*/ 1285971 w 5673186"/>
              <a:gd name="connsiteY145" fmla="*/ 1367862 h 1798781"/>
              <a:gd name="connsiteX146" fmla="*/ 1281209 w 5673186"/>
              <a:gd name="connsiteY146" fmla="*/ 1374529 h 1798781"/>
              <a:gd name="connsiteX147" fmla="*/ 1237394 w 5673186"/>
              <a:gd name="connsiteY147" fmla="*/ 1402152 h 1798781"/>
              <a:gd name="connsiteX148" fmla="*/ 1182149 w 5673186"/>
              <a:gd name="connsiteY148" fmla="*/ 1358337 h 1798781"/>
              <a:gd name="connsiteX149" fmla="*/ 1190721 w 5673186"/>
              <a:gd name="connsiteY149" fmla="*/ 1304997 h 1798781"/>
              <a:gd name="connsiteX150" fmla="*/ 1210724 w 5673186"/>
              <a:gd name="connsiteY150" fmla="*/ 1289756 h 1798781"/>
              <a:gd name="connsiteX151" fmla="*/ 1092614 w 5673186"/>
              <a:gd name="connsiteY151" fmla="*/ 1261181 h 1798781"/>
              <a:gd name="connsiteX152" fmla="*/ 1064039 w 5673186"/>
              <a:gd name="connsiteY152" fmla="*/ 1266897 h 1798781"/>
              <a:gd name="connsiteX153" fmla="*/ 1003079 w 5673186"/>
              <a:gd name="connsiteY153" fmla="*/ 1313569 h 1798781"/>
              <a:gd name="connsiteX154" fmla="*/ 997364 w 5673186"/>
              <a:gd name="connsiteY154" fmla="*/ 1324999 h 1798781"/>
              <a:gd name="connsiteX155" fmla="*/ 1003079 w 5673186"/>
              <a:gd name="connsiteY155" fmla="*/ 1351669 h 1798781"/>
              <a:gd name="connsiteX156" fmla="*/ 947834 w 5673186"/>
              <a:gd name="connsiteY156" fmla="*/ 1421202 h 1798781"/>
              <a:gd name="connsiteX157" fmla="*/ 943071 w 5673186"/>
              <a:gd name="connsiteY157" fmla="*/ 1421202 h 1798781"/>
              <a:gd name="connsiteX158" fmla="*/ 745904 w 5673186"/>
              <a:gd name="connsiteY158" fmla="*/ 1403104 h 1798781"/>
              <a:gd name="connsiteX159" fmla="*/ 636366 w 5673186"/>
              <a:gd name="connsiteY159" fmla="*/ 1389769 h 1798781"/>
              <a:gd name="connsiteX160" fmla="*/ 600171 w 5673186"/>
              <a:gd name="connsiteY160" fmla="*/ 1240227 h 1798781"/>
              <a:gd name="connsiteX161" fmla="*/ 600171 w 5673186"/>
              <a:gd name="connsiteY161" fmla="*/ 1220224 h 1798781"/>
              <a:gd name="connsiteX162" fmla="*/ 560166 w 5673186"/>
              <a:gd name="connsiteY162" fmla="*/ 1216414 h 1798781"/>
              <a:gd name="connsiteX163" fmla="*/ 517304 w 5673186"/>
              <a:gd name="connsiteY163" fmla="*/ 1267849 h 1798781"/>
              <a:gd name="connsiteX164" fmla="*/ 510636 w 5673186"/>
              <a:gd name="connsiteY164" fmla="*/ 1284042 h 1798781"/>
              <a:gd name="connsiteX165" fmla="*/ 519209 w 5673186"/>
              <a:gd name="connsiteY165" fmla="*/ 1309759 h 1798781"/>
              <a:gd name="connsiteX166" fmla="*/ 477299 w 5673186"/>
              <a:gd name="connsiteY166" fmla="*/ 1384054 h 1798781"/>
              <a:gd name="connsiteX167" fmla="*/ 322994 w 5673186"/>
              <a:gd name="connsiteY167" fmla="*/ 1382149 h 1798781"/>
              <a:gd name="connsiteX168" fmla="*/ 186786 w 5673186"/>
              <a:gd name="connsiteY168" fmla="*/ 1338334 h 1798781"/>
              <a:gd name="connsiteX169" fmla="*/ 127731 w 5673186"/>
              <a:gd name="connsiteY169" fmla="*/ 1189744 h 1798781"/>
              <a:gd name="connsiteX170" fmla="*/ 257271 w 5673186"/>
              <a:gd name="connsiteY170" fmla="*/ 1089732 h 1798781"/>
              <a:gd name="connsiteX171" fmla="*/ 318231 w 5673186"/>
              <a:gd name="connsiteY171" fmla="*/ 1084969 h 1798781"/>
              <a:gd name="connsiteX172" fmla="*/ 208694 w 5673186"/>
              <a:gd name="connsiteY172" fmla="*/ 1059252 h 1798781"/>
              <a:gd name="connsiteX173" fmla="*/ 26766 w 5673186"/>
              <a:gd name="connsiteY173" fmla="*/ 1016389 h 1798781"/>
              <a:gd name="connsiteX174" fmla="*/ 96 w 5673186"/>
              <a:gd name="connsiteY174" fmla="*/ 1004007 h 1798781"/>
              <a:gd name="connsiteX175" fmla="*/ 138209 w 5673186"/>
              <a:gd name="connsiteY175" fmla="*/ 981147 h 1798781"/>
              <a:gd name="connsiteX176" fmla="*/ 361094 w 5673186"/>
              <a:gd name="connsiteY176" fmla="*/ 1014484 h 1798781"/>
              <a:gd name="connsiteX177" fmla="*/ 801149 w 5673186"/>
              <a:gd name="connsiteY177" fmla="*/ 1075444 h 1798781"/>
              <a:gd name="connsiteX178" fmla="*/ 1055466 w 5673186"/>
              <a:gd name="connsiteY178" fmla="*/ 1090684 h 1798781"/>
              <a:gd name="connsiteX179" fmla="*/ 1075469 w 5673186"/>
              <a:gd name="connsiteY179" fmla="*/ 1067824 h 1798781"/>
              <a:gd name="connsiteX180" fmla="*/ 1076421 w 5673186"/>
              <a:gd name="connsiteY180" fmla="*/ 1052584 h 1798781"/>
              <a:gd name="connsiteX181" fmla="*/ 1060229 w 5673186"/>
              <a:gd name="connsiteY181" fmla="*/ 981147 h 1798781"/>
              <a:gd name="connsiteX182" fmla="*/ 917354 w 5673186"/>
              <a:gd name="connsiteY182" fmla="*/ 779217 h 1798781"/>
              <a:gd name="connsiteX183" fmla="*/ 948786 w 5673186"/>
              <a:gd name="connsiteY183" fmla="*/ 672536 h 1798781"/>
              <a:gd name="connsiteX184" fmla="*/ 977361 w 5673186"/>
              <a:gd name="connsiteY184" fmla="*/ 640151 h 1798781"/>
              <a:gd name="connsiteX185" fmla="*/ 1167861 w 5673186"/>
              <a:gd name="connsiteY185" fmla="*/ 472511 h 1798781"/>
              <a:gd name="connsiteX186" fmla="*/ 1367886 w 5673186"/>
              <a:gd name="connsiteY186" fmla="*/ 423934 h 1798781"/>
              <a:gd name="connsiteX187" fmla="*/ 1698404 w 5673186"/>
              <a:gd name="connsiteY187" fmla="*/ 513469 h 1798781"/>
              <a:gd name="connsiteX188" fmla="*/ 1767936 w 5673186"/>
              <a:gd name="connsiteY188" fmla="*/ 542997 h 1798781"/>
              <a:gd name="connsiteX189" fmla="*/ 2060354 w 5673186"/>
              <a:gd name="connsiteY189" fmla="*/ 700159 h 1798781"/>
              <a:gd name="connsiteX190" fmla="*/ 2223231 w 5673186"/>
              <a:gd name="connsiteY190" fmla="*/ 760167 h 1798781"/>
              <a:gd name="connsiteX191" fmla="*/ 2890934 w 5673186"/>
              <a:gd name="connsiteY191" fmla="*/ 920186 h 1798781"/>
              <a:gd name="connsiteX192" fmla="*/ 2939511 w 5673186"/>
              <a:gd name="connsiteY192" fmla="*/ 900184 h 1798781"/>
              <a:gd name="connsiteX193" fmla="*/ 3134774 w 5673186"/>
              <a:gd name="connsiteY193" fmla="*/ 654439 h 1798781"/>
              <a:gd name="connsiteX194" fmla="*/ 3645314 w 5673186"/>
              <a:gd name="connsiteY194" fmla="*/ 61031 h 1798781"/>
              <a:gd name="connsiteX195" fmla="*/ 3661506 w 5673186"/>
              <a:gd name="connsiteY195" fmla="*/ 41029 h 1798781"/>
              <a:gd name="connsiteX196" fmla="*/ 3725131 w 5673186"/>
              <a:gd name="connsiteY196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698404 w 5673186"/>
              <a:gd name="connsiteY113" fmla="*/ 1536454 h 1798781"/>
              <a:gd name="connsiteX114" fmla="*/ 1708881 w 5673186"/>
              <a:gd name="connsiteY114" fmla="*/ 1593604 h 1798781"/>
              <a:gd name="connsiteX115" fmla="*/ 1697451 w 5673186"/>
              <a:gd name="connsiteY115" fmla="*/ 1592652 h 1798781"/>
              <a:gd name="connsiteX116" fmla="*/ 1687926 w 5673186"/>
              <a:gd name="connsiteY116" fmla="*/ 1601224 h 1798781"/>
              <a:gd name="connsiteX117" fmla="*/ 1702214 w 5673186"/>
              <a:gd name="connsiteY117" fmla="*/ 1605987 h 1798781"/>
              <a:gd name="connsiteX118" fmla="*/ 1743171 w 5673186"/>
              <a:gd name="connsiteY118" fmla="*/ 1650754 h 1798781"/>
              <a:gd name="connsiteX119" fmla="*/ 1726979 w 5673186"/>
              <a:gd name="connsiteY119" fmla="*/ 1704094 h 1798781"/>
              <a:gd name="connsiteX120" fmla="*/ 1676496 w 5673186"/>
              <a:gd name="connsiteY120" fmla="*/ 1701237 h 1798781"/>
              <a:gd name="connsiteX121" fmla="*/ 1665066 w 5673186"/>
              <a:gd name="connsiteY121" fmla="*/ 1682187 h 1798781"/>
              <a:gd name="connsiteX122" fmla="*/ 1633634 w 5673186"/>
              <a:gd name="connsiteY122" fmla="*/ 1683139 h 1798781"/>
              <a:gd name="connsiteX123" fmla="*/ 1597439 w 5673186"/>
              <a:gd name="connsiteY123" fmla="*/ 1699331 h 1798781"/>
              <a:gd name="connsiteX124" fmla="*/ 1573626 w 5673186"/>
              <a:gd name="connsiteY124" fmla="*/ 1669804 h 1798781"/>
              <a:gd name="connsiteX125" fmla="*/ 1592676 w 5673186"/>
              <a:gd name="connsiteY125" fmla="*/ 1636467 h 1798781"/>
              <a:gd name="connsiteX126" fmla="*/ 1599344 w 5673186"/>
              <a:gd name="connsiteY126" fmla="*/ 1620274 h 1798781"/>
              <a:gd name="connsiteX127" fmla="*/ 1543146 w 5673186"/>
              <a:gd name="connsiteY127" fmla="*/ 1605034 h 1798781"/>
              <a:gd name="connsiteX128" fmla="*/ 1568864 w 5673186"/>
              <a:gd name="connsiteY128" fmla="*/ 1517404 h 1798781"/>
              <a:gd name="connsiteX129" fmla="*/ 1609821 w 5673186"/>
              <a:gd name="connsiteY129" fmla="*/ 1535502 h 1798781"/>
              <a:gd name="connsiteX130" fmla="*/ 1615536 w 5673186"/>
              <a:gd name="connsiteY130" fmla="*/ 1555504 h 1798781"/>
              <a:gd name="connsiteX131" fmla="*/ 1628871 w 5673186"/>
              <a:gd name="connsiteY131" fmla="*/ 1565981 h 1798781"/>
              <a:gd name="connsiteX132" fmla="*/ 1640301 w 5673186"/>
              <a:gd name="connsiteY132" fmla="*/ 1554552 h 1798781"/>
              <a:gd name="connsiteX133" fmla="*/ 1645064 w 5673186"/>
              <a:gd name="connsiteY133" fmla="*/ 1513594 h 1798781"/>
              <a:gd name="connsiteX134" fmla="*/ 1625061 w 5673186"/>
              <a:gd name="connsiteY134" fmla="*/ 1436442 h 1798781"/>
              <a:gd name="connsiteX135" fmla="*/ 1619346 w 5673186"/>
              <a:gd name="connsiteY135" fmla="*/ 1374529 h 1798781"/>
              <a:gd name="connsiteX136" fmla="*/ 1560291 w 5673186"/>
              <a:gd name="connsiteY136" fmla="*/ 1371672 h 1798781"/>
              <a:gd name="connsiteX137" fmla="*/ 1461231 w 5673186"/>
              <a:gd name="connsiteY137" fmla="*/ 1354527 h 1798781"/>
              <a:gd name="connsiteX138" fmla="*/ 1400271 w 5673186"/>
              <a:gd name="connsiteY138" fmla="*/ 1341192 h 1798781"/>
              <a:gd name="connsiteX139" fmla="*/ 1382174 w 5673186"/>
              <a:gd name="connsiteY139" fmla="*/ 1335477 h 1798781"/>
              <a:gd name="connsiteX140" fmla="*/ 1380269 w 5673186"/>
              <a:gd name="connsiteY140" fmla="*/ 1354527 h 1798781"/>
              <a:gd name="connsiteX141" fmla="*/ 1376459 w 5673186"/>
              <a:gd name="connsiteY141" fmla="*/ 1392627 h 1798781"/>
              <a:gd name="connsiteX142" fmla="*/ 1331691 w 5673186"/>
              <a:gd name="connsiteY142" fmla="*/ 1401199 h 1798781"/>
              <a:gd name="connsiteX143" fmla="*/ 1293591 w 5673186"/>
              <a:gd name="connsiteY143" fmla="*/ 1379292 h 1798781"/>
              <a:gd name="connsiteX144" fmla="*/ 1285971 w 5673186"/>
              <a:gd name="connsiteY144" fmla="*/ 1367862 h 1798781"/>
              <a:gd name="connsiteX145" fmla="*/ 1281209 w 5673186"/>
              <a:gd name="connsiteY145" fmla="*/ 1374529 h 1798781"/>
              <a:gd name="connsiteX146" fmla="*/ 1237394 w 5673186"/>
              <a:gd name="connsiteY146" fmla="*/ 1402152 h 1798781"/>
              <a:gd name="connsiteX147" fmla="*/ 1182149 w 5673186"/>
              <a:gd name="connsiteY147" fmla="*/ 1358337 h 1798781"/>
              <a:gd name="connsiteX148" fmla="*/ 1190721 w 5673186"/>
              <a:gd name="connsiteY148" fmla="*/ 1304997 h 1798781"/>
              <a:gd name="connsiteX149" fmla="*/ 1210724 w 5673186"/>
              <a:gd name="connsiteY149" fmla="*/ 1289756 h 1798781"/>
              <a:gd name="connsiteX150" fmla="*/ 1092614 w 5673186"/>
              <a:gd name="connsiteY150" fmla="*/ 1261181 h 1798781"/>
              <a:gd name="connsiteX151" fmla="*/ 1064039 w 5673186"/>
              <a:gd name="connsiteY151" fmla="*/ 1266897 h 1798781"/>
              <a:gd name="connsiteX152" fmla="*/ 1003079 w 5673186"/>
              <a:gd name="connsiteY152" fmla="*/ 1313569 h 1798781"/>
              <a:gd name="connsiteX153" fmla="*/ 997364 w 5673186"/>
              <a:gd name="connsiteY153" fmla="*/ 1324999 h 1798781"/>
              <a:gd name="connsiteX154" fmla="*/ 1003079 w 5673186"/>
              <a:gd name="connsiteY154" fmla="*/ 1351669 h 1798781"/>
              <a:gd name="connsiteX155" fmla="*/ 947834 w 5673186"/>
              <a:gd name="connsiteY155" fmla="*/ 1421202 h 1798781"/>
              <a:gd name="connsiteX156" fmla="*/ 943071 w 5673186"/>
              <a:gd name="connsiteY156" fmla="*/ 1421202 h 1798781"/>
              <a:gd name="connsiteX157" fmla="*/ 745904 w 5673186"/>
              <a:gd name="connsiteY157" fmla="*/ 1403104 h 1798781"/>
              <a:gd name="connsiteX158" fmla="*/ 636366 w 5673186"/>
              <a:gd name="connsiteY158" fmla="*/ 1389769 h 1798781"/>
              <a:gd name="connsiteX159" fmla="*/ 600171 w 5673186"/>
              <a:gd name="connsiteY159" fmla="*/ 1240227 h 1798781"/>
              <a:gd name="connsiteX160" fmla="*/ 600171 w 5673186"/>
              <a:gd name="connsiteY160" fmla="*/ 1220224 h 1798781"/>
              <a:gd name="connsiteX161" fmla="*/ 560166 w 5673186"/>
              <a:gd name="connsiteY161" fmla="*/ 1216414 h 1798781"/>
              <a:gd name="connsiteX162" fmla="*/ 517304 w 5673186"/>
              <a:gd name="connsiteY162" fmla="*/ 1267849 h 1798781"/>
              <a:gd name="connsiteX163" fmla="*/ 510636 w 5673186"/>
              <a:gd name="connsiteY163" fmla="*/ 1284042 h 1798781"/>
              <a:gd name="connsiteX164" fmla="*/ 519209 w 5673186"/>
              <a:gd name="connsiteY164" fmla="*/ 1309759 h 1798781"/>
              <a:gd name="connsiteX165" fmla="*/ 477299 w 5673186"/>
              <a:gd name="connsiteY165" fmla="*/ 1384054 h 1798781"/>
              <a:gd name="connsiteX166" fmla="*/ 322994 w 5673186"/>
              <a:gd name="connsiteY166" fmla="*/ 1382149 h 1798781"/>
              <a:gd name="connsiteX167" fmla="*/ 186786 w 5673186"/>
              <a:gd name="connsiteY167" fmla="*/ 1338334 h 1798781"/>
              <a:gd name="connsiteX168" fmla="*/ 127731 w 5673186"/>
              <a:gd name="connsiteY168" fmla="*/ 1189744 h 1798781"/>
              <a:gd name="connsiteX169" fmla="*/ 257271 w 5673186"/>
              <a:gd name="connsiteY169" fmla="*/ 1089732 h 1798781"/>
              <a:gd name="connsiteX170" fmla="*/ 318231 w 5673186"/>
              <a:gd name="connsiteY170" fmla="*/ 1084969 h 1798781"/>
              <a:gd name="connsiteX171" fmla="*/ 208694 w 5673186"/>
              <a:gd name="connsiteY171" fmla="*/ 1059252 h 1798781"/>
              <a:gd name="connsiteX172" fmla="*/ 26766 w 5673186"/>
              <a:gd name="connsiteY172" fmla="*/ 1016389 h 1798781"/>
              <a:gd name="connsiteX173" fmla="*/ 96 w 5673186"/>
              <a:gd name="connsiteY173" fmla="*/ 1004007 h 1798781"/>
              <a:gd name="connsiteX174" fmla="*/ 138209 w 5673186"/>
              <a:gd name="connsiteY174" fmla="*/ 981147 h 1798781"/>
              <a:gd name="connsiteX175" fmla="*/ 361094 w 5673186"/>
              <a:gd name="connsiteY175" fmla="*/ 1014484 h 1798781"/>
              <a:gd name="connsiteX176" fmla="*/ 801149 w 5673186"/>
              <a:gd name="connsiteY176" fmla="*/ 1075444 h 1798781"/>
              <a:gd name="connsiteX177" fmla="*/ 1055466 w 5673186"/>
              <a:gd name="connsiteY177" fmla="*/ 1090684 h 1798781"/>
              <a:gd name="connsiteX178" fmla="*/ 1075469 w 5673186"/>
              <a:gd name="connsiteY178" fmla="*/ 1067824 h 1798781"/>
              <a:gd name="connsiteX179" fmla="*/ 1076421 w 5673186"/>
              <a:gd name="connsiteY179" fmla="*/ 1052584 h 1798781"/>
              <a:gd name="connsiteX180" fmla="*/ 1060229 w 5673186"/>
              <a:gd name="connsiteY180" fmla="*/ 981147 h 1798781"/>
              <a:gd name="connsiteX181" fmla="*/ 917354 w 5673186"/>
              <a:gd name="connsiteY181" fmla="*/ 779217 h 1798781"/>
              <a:gd name="connsiteX182" fmla="*/ 948786 w 5673186"/>
              <a:gd name="connsiteY182" fmla="*/ 672536 h 1798781"/>
              <a:gd name="connsiteX183" fmla="*/ 977361 w 5673186"/>
              <a:gd name="connsiteY183" fmla="*/ 640151 h 1798781"/>
              <a:gd name="connsiteX184" fmla="*/ 1167861 w 5673186"/>
              <a:gd name="connsiteY184" fmla="*/ 472511 h 1798781"/>
              <a:gd name="connsiteX185" fmla="*/ 1367886 w 5673186"/>
              <a:gd name="connsiteY185" fmla="*/ 423934 h 1798781"/>
              <a:gd name="connsiteX186" fmla="*/ 1698404 w 5673186"/>
              <a:gd name="connsiteY186" fmla="*/ 513469 h 1798781"/>
              <a:gd name="connsiteX187" fmla="*/ 1767936 w 5673186"/>
              <a:gd name="connsiteY187" fmla="*/ 542997 h 1798781"/>
              <a:gd name="connsiteX188" fmla="*/ 2060354 w 5673186"/>
              <a:gd name="connsiteY188" fmla="*/ 700159 h 1798781"/>
              <a:gd name="connsiteX189" fmla="*/ 2223231 w 5673186"/>
              <a:gd name="connsiteY189" fmla="*/ 760167 h 1798781"/>
              <a:gd name="connsiteX190" fmla="*/ 2890934 w 5673186"/>
              <a:gd name="connsiteY190" fmla="*/ 920186 h 1798781"/>
              <a:gd name="connsiteX191" fmla="*/ 2939511 w 5673186"/>
              <a:gd name="connsiteY191" fmla="*/ 900184 h 1798781"/>
              <a:gd name="connsiteX192" fmla="*/ 3134774 w 5673186"/>
              <a:gd name="connsiteY192" fmla="*/ 654439 h 1798781"/>
              <a:gd name="connsiteX193" fmla="*/ 3645314 w 5673186"/>
              <a:gd name="connsiteY193" fmla="*/ 61031 h 1798781"/>
              <a:gd name="connsiteX194" fmla="*/ 3661506 w 5673186"/>
              <a:gd name="connsiteY194" fmla="*/ 41029 h 1798781"/>
              <a:gd name="connsiteX195" fmla="*/ 3725131 w 5673186"/>
              <a:gd name="connsiteY195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698404 w 5673186"/>
              <a:gd name="connsiteY112" fmla="*/ 1536454 h 1798781"/>
              <a:gd name="connsiteX113" fmla="*/ 1708881 w 5673186"/>
              <a:gd name="connsiteY113" fmla="*/ 1593604 h 1798781"/>
              <a:gd name="connsiteX114" fmla="*/ 1697451 w 5673186"/>
              <a:gd name="connsiteY114" fmla="*/ 1592652 h 1798781"/>
              <a:gd name="connsiteX115" fmla="*/ 1687926 w 5673186"/>
              <a:gd name="connsiteY115" fmla="*/ 1601224 h 1798781"/>
              <a:gd name="connsiteX116" fmla="*/ 1702214 w 5673186"/>
              <a:gd name="connsiteY116" fmla="*/ 1605987 h 1798781"/>
              <a:gd name="connsiteX117" fmla="*/ 1743171 w 5673186"/>
              <a:gd name="connsiteY117" fmla="*/ 1650754 h 1798781"/>
              <a:gd name="connsiteX118" fmla="*/ 1726979 w 5673186"/>
              <a:gd name="connsiteY118" fmla="*/ 1704094 h 1798781"/>
              <a:gd name="connsiteX119" fmla="*/ 1676496 w 5673186"/>
              <a:gd name="connsiteY119" fmla="*/ 1701237 h 1798781"/>
              <a:gd name="connsiteX120" fmla="*/ 1665066 w 5673186"/>
              <a:gd name="connsiteY120" fmla="*/ 1682187 h 1798781"/>
              <a:gd name="connsiteX121" fmla="*/ 1633634 w 5673186"/>
              <a:gd name="connsiteY121" fmla="*/ 1683139 h 1798781"/>
              <a:gd name="connsiteX122" fmla="*/ 1597439 w 5673186"/>
              <a:gd name="connsiteY122" fmla="*/ 1699331 h 1798781"/>
              <a:gd name="connsiteX123" fmla="*/ 1573626 w 5673186"/>
              <a:gd name="connsiteY123" fmla="*/ 1669804 h 1798781"/>
              <a:gd name="connsiteX124" fmla="*/ 1592676 w 5673186"/>
              <a:gd name="connsiteY124" fmla="*/ 1636467 h 1798781"/>
              <a:gd name="connsiteX125" fmla="*/ 1599344 w 5673186"/>
              <a:gd name="connsiteY125" fmla="*/ 1620274 h 1798781"/>
              <a:gd name="connsiteX126" fmla="*/ 1543146 w 5673186"/>
              <a:gd name="connsiteY126" fmla="*/ 1605034 h 1798781"/>
              <a:gd name="connsiteX127" fmla="*/ 1568864 w 5673186"/>
              <a:gd name="connsiteY127" fmla="*/ 1517404 h 1798781"/>
              <a:gd name="connsiteX128" fmla="*/ 1609821 w 5673186"/>
              <a:gd name="connsiteY128" fmla="*/ 1535502 h 1798781"/>
              <a:gd name="connsiteX129" fmla="*/ 1615536 w 5673186"/>
              <a:gd name="connsiteY129" fmla="*/ 1555504 h 1798781"/>
              <a:gd name="connsiteX130" fmla="*/ 1628871 w 5673186"/>
              <a:gd name="connsiteY130" fmla="*/ 1565981 h 1798781"/>
              <a:gd name="connsiteX131" fmla="*/ 1640301 w 5673186"/>
              <a:gd name="connsiteY131" fmla="*/ 1554552 h 1798781"/>
              <a:gd name="connsiteX132" fmla="*/ 1645064 w 5673186"/>
              <a:gd name="connsiteY132" fmla="*/ 1513594 h 1798781"/>
              <a:gd name="connsiteX133" fmla="*/ 1625061 w 5673186"/>
              <a:gd name="connsiteY133" fmla="*/ 1436442 h 1798781"/>
              <a:gd name="connsiteX134" fmla="*/ 1619346 w 5673186"/>
              <a:gd name="connsiteY134" fmla="*/ 1374529 h 1798781"/>
              <a:gd name="connsiteX135" fmla="*/ 1560291 w 5673186"/>
              <a:gd name="connsiteY135" fmla="*/ 1371672 h 1798781"/>
              <a:gd name="connsiteX136" fmla="*/ 1461231 w 5673186"/>
              <a:gd name="connsiteY136" fmla="*/ 1354527 h 1798781"/>
              <a:gd name="connsiteX137" fmla="*/ 1400271 w 5673186"/>
              <a:gd name="connsiteY137" fmla="*/ 1341192 h 1798781"/>
              <a:gd name="connsiteX138" fmla="*/ 1382174 w 5673186"/>
              <a:gd name="connsiteY138" fmla="*/ 1335477 h 1798781"/>
              <a:gd name="connsiteX139" fmla="*/ 1380269 w 5673186"/>
              <a:gd name="connsiteY139" fmla="*/ 1354527 h 1798781"/>
              <a:gd name="connsiteX140" fmla="*/ 1376459 w 5673186"/>
              <a:gd name="connsiteY140" fmla="*/ 1392627 h 1798781"/>
              <a:gd name="connsiteX141" fmla="*/ 1331691 w 5673186"/>
              <a:gd name="connsiteY141" fmla="*/ 1401199 h 1798781"/>
              <a:gd name="connsiteX142" fmla="*/ 1293591 w 5673186"/>
              <a:gd name="connsiteY142" fmla="*/ 1379292 h 1798781"/>
              <a:gd name="connsiteX143" fmla="*/ 1285971 w 5673186"/>
              <a:gd name="connsiteY143" fmla="*/ 1367862 h 1798781"/>
              <a:gd name="connsiteX144" fmla="*/ 1281209 w 5673186"/>
              <a:gd name="connsiteY144" fmla="*/ 1374529 h 1798781"/>
              <a:gd name="connsiteX145" fmla="*/ 1237394 w 5673186"/>
              <a:gd name="connsiteY145" fmla="*/ 1402152 h 1798781"/>
              <a:gd name="connsiteX146" fmla="*/ 1182149 w 5673186"/>
              <a:gd name="connsiteY146" fmla="*/ 1358337 h 1798781"/>
              <a:gd name="connsiteX147" fmla="*/ 1190721 w 5673186"/>
              <a:gd name="connsiteY147" fmla="*/ 1304997 h 1798781"/>
              <a:gd name="connsiteX148" fmla="*/ 1210724 w 5673186"/>
              <a:gd name="connsiteY148" fmla="*/ 1289756 h 1798781"/>
              <a:gd name="connsiteX149" fmla="*/ 1092614 w 5673186"/>
              <a:gd name="connsiteY149" fmla="*/ 1261181 h 1798781"/>
              <a:gd name="connsiteX150" fmla="*/ 1064039 w 5673186"/>
              <a:gd name="connsiteY150" fmla="*/ 1266897 h 1798781"/>
              <a:gd name="connsiteX151" fmla="*/ 1003079 w 5673186"/>
              <a:gd name="connsiteY151" fmla="*/ 1313569 h 1798781"/>
              <a:gd name="connsiteX152" fmla="*/ 997364 w 5673186"/>
              <a:gd name="connsiteY152" fmla="*/ 1324999 h 1798781"/>
              <a:gd name="connsiteX153" fmla="*/ 1003079 w 5673186"/>
              <a:gd name="connsiteY153" fmla="*/ 1351669 h 1798781"/>
              <a:gd name="connsiteX154" fmla="*/ 947834 w 5673186"/>
              <a:gd name="connsiteY154" fmla="*/ 1421202 h 1798781"/>
              <a:gd name="connsiteX155" fmla="*/ 943071 w 5673186"/>
              <a:gd name="connsiteY155" fmla="*/ 1421202 h 1798781"/>
              <a:gd name="connsiteX156" fmla="*/ 745904 w 5673186"/>
              <a:gd name="connsiteY156" fmla="*/ 1403104 h 1798781"/>
              <a:gd name="connsiteX157" fmla="*/ 636366 w 5673186"/>
              <a:gd name="connsiteY157" fmla="*/ 1389769 h 1798781"/>
              <a:gd name="connsiteX158" fmla="*/ 600171 w 5673186"/>
              <a:gd name="connsiteY158" fmla="*/ 1240227 h 1798781"/>
              <a:gd name="connsiteX159" fmla="*/ 600171 w 5673186"/>
              <a:gd name="connsiteY159" fmla="*/ 1220224 h 1798781"/>
              <a:gd name="connsiteX160" fmla="*/ 560166 w 5673186"/>
              <a:gd name="connsiteY160" fmla="*/ 1216414 h 1798781"/>
              <a:gd name="connsiteX161" fmla="*/ 517304 w 5673186"/>
              <a:gd name="connsiteY161" fmla="*/ 1267849 h 1798781"/>
              <a:gd name="connsiteX162" fmla="*/ 510636 w 5673186"/>
              <a:gd name="connsiteY162" fmla="*/ 1284042 h 1798781"/>
              <a:gd name="connsiteX163" fmla="*/ 519209 w 5673186"/>
              <a:gd name="connsiteY163" fmla="*/ 1309759 h 1798781"/>
              <a:gd name="connsiteX164" fmla="*/ 477299 w 5673186"/>
              <a:gd name="connsiteY164" fmla="*/ 1384054 h 1798781"/>
              <a:gd name="connsiteX165" fmla="*/ 322994 w 5673186"/>
              <a:gd name="connsiteY165" fmla="*/ 1382149 h 1798781"/>
              <a:gd name="connsiteX166" fmla="*/ 186786 w 5673186"/>
              <a:gd name="connsiteY166" fmla="*/ 1338334 h 1798781"/>
              <a:gd name="connsiteX167" fmla="*/ 127731 w 5673186"/>
              <a:gd name="connsiteY167" fmla="*/ 1189744 h 1798781"/>
              <a:gd name="connsiteX168" fmla="*/ 257271 w 5673186"/>
              <a:gd name="connsiteY168" fmla="*/ 1089732 h 1798781"/>
              <a:gd name="connsiteX169" fmla="*/ 318231 w 5673186"/>
              <a:gd name="connsiteY169" fmla="*/ 1084969 h 1798781"/>
              <a:gd name="connsiteX170" fmla="*/ 208694 w 5673186"/>
              <a:gd name="connsiteY170" fmla="*/ 1059252 h 1798781"/>
              <a:gd name="connsiteX171" fmla="*/ 26766 w 5673186"/>
              <a:gd name="connsiteY171" fmla="*/ 1016389 h 1798781"/>
              <a:gd name="connsiteX172" fmla="*/ 96 w 5673186"/>
              <a:gd name="connsiteY172" fmla="*/ 1004007 h 1798781"/>
              <a:gd name="connsiteX173" fmla="*/ 138209 w 5673186"/>
              <a:gd name="connsiteY173" fmla="*/ 981147 h 1798781"/>
              <a:gd name="connsiteX174" fmla="*/ 361094 w 5673186"/>
              <a:gd name="connsiteY174" fmla="*/ 1014484 h 1798781"/>
              <a:gd name="connsiteX175" fmla="*/ 801149 w 5673186"/>
              <a:gd name="connsiteY175" fmla="*/ 1075444 h 1798781"/>
              <a:gd name="connsiteX176" fmla="*/ 1055466 w 5673186"/>
              <a:gd name="connsiteY176" fmla="*/ 1090684 h 1798781"/>
              <a:gd name="connsiteX177" fmla="*/ 1075469 w 5673186"/>
              <a:gd name="connsiteY177" fmla="*/ 1067824 h 1798781"/>
              <a:gd name="connsiteX178" fmla="*/ 1076421 w 5673186"/>
              <a:gd name="connsiteY178" fmla="*/ 1052584 h 1798781"/>
              <a:gd name="connsiteX179" fmla="*/ 1060229 w 5673186"/>
              <a:gd name="connsiteY179" fmla="*/ 981147 h 1798781"/>
              <a:gd name="connsiteX180" fmla="*/ 917354 w 5673186"/>
              <a:gd name="connsiteY180" fmla="*/ 779217 h 1798781"/>
              <a:gd name="connsiteX181" fmla="*/ 948786 w 5673186"/>
              <a:gd name="connsiteY181" fmla="*/ 672536 h 1798781"/>
              <a:gd name="connsiteX182" fmla="*/ 977361 w 5673186"/>
              <a:gd name="connsiteY182" fmla="*/ 640151 h 1798781"/>
              <a:gd name="connsiteX183" fmla="*/ 1167861 w 5673186"/>
              <a:gd name="connsiteY183" fmla="*/ 472511 h 1798781"/>
              <a:gd name="connsiteX184" fmla="*/ 1367886 w 5673186"/>
              <a:gd name="connsiteY184" fmla="*/ 423934 h 1798781"/>
              <a:gd name="connsiteX185" fmla="*/ 1698404 w 5673186"/>
              <a:gd name="connsiteY185" fmla="*/ 513469 h 1798781"/>
              <a:gd name="connsiteX186" fmla="*/ 1767936 w 5673186"/>
              <a:gd name="connsiteY186" fmla="*/ 542997 h 1798781"/>
              <a:gd name="connsiteX187" fmla="*/ 2060354 w 5673186"/>
              <a:gd name="connsiteY187" fmla="*/ 700159 h 1798781"/>
              <a:gd name="connsiteX188" fmla="*/ 2223231 w 5673186"/>
              <a:gd name="connsiteY188" fmla="*/ 760167 h 1798781"/>
              <a:gd name="connsiteX189" fmla="*/ 2890934 w 5673186"/>
              <a:gd name="connsiteY189" fmla="*/ 920186 h 1798781"/>
              <a:gd name="connsiteX190" fmla="*/ 2939511 w 5673186"/>
              <a:gd name="connsiteY190" fmla="*/ 900184 h 1798781"/>
              <a:gd name="connsiteX191" fmla="*/ 3134774 w 5673186"/>
              <a:gd name="connsiteY191" fmla="*/ 654439 h 1798781"/>
              <a:gd name="connsiteX192" fmla="*/ 3645314 w 5673186"/>
              <a:gd name="connsiteY192" fmla="*/ 61031 h 1798781"/>
              <a:gd name="connsiteX193" fmla="*/ 3661506 w 5673186"/>
              <a:gd name="connsiteY193" fmla="*/ 41029 h 1798781"/>
              <a:gd name="connsiteX194" fmla="*/ 3725131 w 5673186"/>
              <a:gd name="connsiteY194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730789 w 5673186"/>
              <a:gd name="connsiteY108" fmla="*/ 1403104 h 1798781"/>
              <a:gd name="connsiteX109" fmla="*/ 1695546 w 5673186"/>
              <a:gd name="connsiteY109" fmla="*/ 1450729 h 1798781"/>
              <a:gd name="connsiteX110" fmla="*/ 1694594 w 5673186"/>
              <a:gd name="connsiteY110" fmla="*/ 1474542 h 1798781"/>
              <a:gd name="connsiteX111" fmla="*/ 1698404 w 5673186"/>
              <a:gd name="connsiteY111" fmla="*/ 1536454 h 1798781"/>
              <a:gd name="connsiteX112" fmla="*/ 1708881 w 5673186"/>
              <a:gd name="connsiteY112" fmla="*/ 1593604 h 1798781"/>
              <a:gd name="connsiteX113" fmla="*/ 1697451 w 5673186"/>
              <a:gd name="connsiteY113" fmla="*/ 1592652 h 1798781"/>
              <a:gd name="connsiteX114" fmla="*/ 1687926 w 5673186"/>
              <a:gd name="connsiteY114" fmla="*/ 1601224 h 1798781"/>
              <a:gd name="connsiteX115" fmla="*/ 1702214 w 5673186"/>
              <a:gd name="connsiteY115" fmla="*/ 1605987 h 1798781"/>
              <a:gd name="connsiteX116" fmla="*/ 1743171 w 5673186"/>
              <a:gd name="connsiteY116" fmla="*/ 1650754 h 1798781"/>
              <a:gd name="connsiteX117" fmla="*/ 1726979 w 5673186"/>
              <a:gd name="connsiteY117" fmla="*/ 1704094 h 1798781"/>
              <a:gd name="connsiteX118" fmla="*/ 1676496 w 5673186"/>
              <a:gd name="connsiteY118" fmla="*/ 1701237 h 1798781"/>
              <a:gd name="connsiteX119" fmla="*/ 1665066 w 5673186"/>
              <a:gd name="connsiteY119" fmla="*/ 1682187 h 1798781"/>
              <a:gd name="connsiteX120" fmla="*/ 1633634 w 5673186"/>
              <a:gd name="connsiteY120" fmla="*/ 1683139 h 1798781"/>
              <a:gd name="connsiteX121" fmla="*/ 1597439 w 5673186"/>
              <a:gd name="connsiteY121" fmla="*/ 1699331 h 1798781"/>
              <a:gd name="connsiteX122" fmla="*/ 1573626 w 5673186"/>
              <a:gd name="connsiteY122" fmla="*/ 1669804 h 1798781"/>
              <a:gd name="connsiteX123" fmla="*/ 1592676 w 5673186"/>
              <a:gd name="connsiteY123" fmla="*/ 1636467 h 1798781"/>
              <a:gd name="connsiteX124" fmla="*/ 1599344 w 5673186"/>
              <a:gd name="connsiteY124" fmla="*/ 1620274 h 1798781"/>
              <a:gd name="connsiteX125" fmla="*/ 1543146 w 5673186"/>
              <a:gd name="connsiteY125" fmla="*/ 1605034 h 1798781"/>
              <a:gd name="connsiteX126" fmla="*/ 1568864 w 5673186"/>
              <a:gd name="connsiteY126" fmla="*/ 1517404 h 1798781"/>
              <a:gd name="connsiteX127" fmla="*/ 1609821 w 5673186"/>
              <a:gd name="connsiteY127" fmla="*/ 1535502 h 1798781"/>
              <a:gd name="connsiteX128" fmla="*/ 1615536 w 5673186"/>
              <a:gd name="connsiteY128" fmla="*/ 1555504 h 1798781"/>
              <a:gd name="connsiteX129" fmla="*/ 1628871 w 5673186"/>
              <a:gd name="connsiteY129" fmla="*/ 1565981 h 1798781"/>
              <a:gd name="connsiteX130" fmla="*/ 1640301 w 5673186"/>
              <a:gd name="connsiteY130" fmla="*/ 1554552 h 1798781"/>
              <a:gd name="connsiteX131" fmla="*/ 1645064 w 5673186"/>
              <a:gd name="connsiteY131" fmla="*/ 1513594 h 1798781"/>
              <a:gd name="connsiteX132" fmla="*/ 1625061 w 5673186"/>
              <a:gd name="connsiteY132" fmla="*/ 1436442 h 1798781"/>
              <a:gd name="connsiteX133" fmla="*/ 1619346 w 5673186"/>
              <a:gd name="connsiteY133" fmla="*/ 1374529 h 1798781"/>
              <a:gd name="connsiteX134" fmla="*/ 1560291 w 5673186"/>
              <a:gd name="connsiteY134" fmla="*/ 1371672 h 1798781"/>
              <a:gd name="connsiteX135" fmla="*/ 1461231 w 5673186"/>
              <a:gd name="connsiteY135" fmla="*/ 1354527 h 1798781"/>
              <a:gd name="connsiteX136" fmla="*/ 1400271 w 5673186"/>
              <a:gd name="connsiteY136" fmla="*/ 1341192 h 1798781"/>
              <a:gd name="connsiteX137" fmla="*/ 1382174 w 5673186"/>
              <a:gd name="connsiteY137" fmla="*/ 1335477 h 1798781"/>
              <a:gd name="connsiteX138" fmla="*/ 1380269 w 5673186"/>
              <a:gd name="connsiteY138" fmla="*/ 1354527 h 1798781"/>
              <a:gd name="connsiteX139" fmla="*/ 1376459 w 5673186"/>
              <a:gd name="connsiteY139" fmla="*/ 1392627 h 1798781"/>
              <a:gd name="connsiteX140" fmla="*/ 1331691 w 5673186"/>
              <a:gd name="connsiteY140" fmla="*/ 1401199 h 1798781"/>
              <a:gd name="connsiteX141" fmla="*/ 1293591 w 5673186"/>
              <a:gd name="connsiteY141" fmla="*/ 1379292 h 1798781"/>
              <a:gd name="connsiteX142" fmla="*/ 1285971 w 5673186"/>
              <a:gd name="connsiteY142" fmla="*/ 1367862 h 1798781"/>
              <a:gd name="connsiteX143" fmla="*/ 1281209 w 5673186"/>
              <a:gd name="connsiteY143" fmla="*/ 1374529 h 1798781"/>
              <a:gd name="connsiteX144" fmla="*/ 1237394 w 5673186"/>
              <a:gd name="connsiteY144" fmla="*/ 1402152 h 1798781"/>
              <a:gd name="connsiteX145" fmla="*/ 1182149 w 5673186"/>
              <a:gd name="connsiteY145" fmla="*/ 1358337 h 1798781"/>
              <a:gd name="connsiteX146" fmla="*/ 1190721 w 5673186"/>
              <a:gd name="connsiteY146" fmla="*/ 1304997 h 1798781"/>
              <a:gd name="connsiteX147" fmla="*/ 1210724 w 5673186"/>
              <a:gd name="connsiteY147" fmla="*/ 1289756 h 1798781"/>
              <a:gd name="connsiteX148" fmla="*/ 1092614 w 5673186"/>
              <a:gd name="connsiteY148" fmla="*/ 1261181 h 1798781"/>
              <a:gd name="connsiteX149" fmla="*/ 1064039 w 5673186"/>
              <a:gd name="connsiteY149" fmla="*/ 1266897 h 1798781"/>
              <a:gd name="connsiteX150" fmla="*/ 1003079 w 5673186"/>
              <a:gd name="connsiteY150" fmla="*/ 1313569 h 1798781"/>
              <a:gd name="connsiteX151" fmla="*/ 997364 w 5673186"/>
              <a:gd name="connsiteY151" fmla="*/ 1324999 h 1798781"/>
              <a:gd name="connsiteX152" fmla="*/ 1003079 w 5673186"/>
              <a:gd name="connsiteY152" fmla="*/ 1351669 h 1798781"/>
              <a:gd name="connsiteX153" fmla="*/ 947834 w 5673186"/>
              <a:gd name="connsiteY153" fmla="*/ 1421202 h 1798781"/>
              <a:gd name="connsiteX154" fmla="*/ 943071 w 5673186"/>
              <a:gd name="connsiteY154" fmla="*/ 1421202 h 1798781"/>
              <a:gd name="connsiteX155" fmla="*/ 745904 w 5673186"/>
              <a:gd name="connsiteY155" fmla="*/ 1403104 h 1798781"/>
              <a:gd name="connsiteX156" fmla="*/ 636366 w 5673186"/>
              <a:gd name="connsiteY156" fmla="*/ 1389769 h 1798781"/>
              <a:gd name="connsiteX157" fmla="*/ 600171 w 5673186"/>
              <a:gd name="connsiteY157" fmla="*/ 1240227 h 1798781"/>
              <a:gd name="connsiteX158" fmla="*/ 600171 w 5673186"/>
              <a:gd name="connsiteY158" fmla="*/ 1220224 h 1798781"/>
              <a:gd name="connsiteX159" fmla="*/ 560166 w 5673186"/>
              <a:gd name="connsiteY159" fmla="*/ 1216414 h 1798781"/>
              <a:gd name="connsiteX160" fmla="*/ 517304 w 5673186"/>
              <a:gd name="connsiteY160" fmla="*/ 1267849 h 1798781"/>
              <a:gd name="connsiteX161" fmla="*/ 510636 w 5673186"/>
              <a:gd name="connsiteY161" fmla="*/ 1284042 h 1798781"/>
              <a:gd name="connsiteX162" fmla="*/ 519209 w 5673186"/>
              <a:gd name="connsiteY162" fmla="*/ 1309759 h 1798781"/>
              <a:gd name="connsiteX163" fmla="*/ 477299 w 5673186"/>
              <a:gd name="connsiteY163" fmla="*/ 1384054 h 1798781"/>
              <a:gd name="connsiteX164" fmla="*/ 322994 w 5673186"/>
              <a:gd name="connsiteY164" fmla="*/ 1382149 h 1798781"/>
              <a:gd name="connsiteX165" fmla="*/ 186786 w 5673186"/>
              <a:gd name="connsiteY165" fmla="*/ 1338334 h 1798781"/>
              <a:gd name="connsiteX166" fmla="*/ 127731 w 5673186"/>
              <a:gd name="connsiteY166" fmla="*/ 1189744 h 1798781"/>
              <a:gd name="connsiteX167" fmla="*/ 257271 w 5673186"/>
              <a:gd name="connsiteY167" fmla="*/ 1089732 h 1798781"/>
              <a:gd name="connsiteX168" fmla="*/ 318231 w 5673186"/>
              <a:gd name="connsiteY168" fmla="*/ 1084969 h 1798781"/>
              <a:gd name="connsiteX169" fmla="*/ 208694 w 5673186"/>
              <a:gd name="connsiteY169" fmla="*/ 1059252 h 1798781"/>
              <a:gd name="connsiteX170" fmla="*/ 26766 w 5673186"/>
              <a:gd name="connsiteY170" fmla="*/ 1016389 h 1798781"/>
              <a:gd name="connsiteX171" fmla="*/ 96 w 5673186"/>
              <a:gd name="connsiteY171" fmla="*/ 1004007 h 1798781"/>
              <a:gd name="connsiteX172" fmla="*/ 138209 w 5673186"/>
              <a:gd name="connsiteY172" fmla="*/ 981147 h 1798781"/>
              <a:gd name="connsiteX173" fmla="*/ 361094 w 5673186"/>
              <a:gd name="connsiteY173" fmla="*/ 1014484 h 1798781"/>
              <a:gd name="connsiteX174" fmla="*/ 801149 w 5673186"/>
              <a:gd name="connsiteY174" fmla="*/ 1075444 h 1798781"/>
              <a:gd name="connsiteX175" fmla="*/ 1055466 w 5673186"/>
              <a:gd name="connsiteY175" fmla="*/ 1090684 h 1798781"/>
              <a:gd name="connsiteX176" fmla="*/ 1075469 w 5673186"/>
              <a:gd name="connsiteY176" fmla="*/ 1067824 h 1798781"/>
              <a:gd name="connsiteX177" fmla="*/ 1076421 w 5673186"/>
              <a:gd name="connsiteY177" fmla="*/ 1052584 h 1798781"/>
              <a:gd name="connsiteX178" fmla="*/ 1060229 w 5673186"/>
              <a:gd name="connsiteY178" fmla="*/ 981147 h 1798781"/>
              <a:gd name="connsiteX179" fmla="*/ 917354 w 5673186"/>
              <a:gd name="connsiteY179" fmla="*/ 779217 h 1798781"/>
              <a:gd name="connsiteX180" fmla="*/ 948786 w 5673186"/>
              <a:gd name="connsiteY180" fmla="*/ 672536 h 1798781"/>
              <a:gd name="connsiteX181" fmla="*/ 977361 w 5673186"/>
              <a:gd name="connsiteY181" fmla="*/ 640151 h 1798781"/>
              <a:gd name="connsiteX182" fmla="*/ 1167861 w 5673186"/>
              <a:gd name="connsiteY182" fmla="*/ 472511 h 1798781"/>
              <a:gd name="connsiteX183" fmla="*/ 1367886 w 5673186"/>
              <a:gd name="connsiteY183" fmla="*/ 423934 h 1798781"/>
              <a:gd name="connsiteX184" fmla="*/ 1698404 w 5673186"/>
              <a:gd name="connsiteY184" fmla="*/ 513469 h 1798781"/>
              <a:gd name="connsiteX185" fmla="*/ 1767936 w 5673186"/>
              <a:gd name="connsiteY185" fmla="*/ 542997 h 1798781"/>
              <a:gd name="connsiteX186" fmla="*/ 2060354 w 5673186"/>
              <a:gd name="connsiteY186" fmla="*/ 700159 h 1798781"/>
              <a:gd name="connsiteX187" fmla="*/ 2223231 w 5673186"/>
              <a:gd name="connsiteY187" fmla="*/ 760167 h 1798781"/>
              <a:gd name="connsiteX188" fmla="*/ 2890934 w 5673186"/>
              <a:gd name="connsiteY188" fmla="*/ 920186 h 1798781"/>
              <a:gd name="connsiteX189" fmla="*/ 2939511 w 5673186"/>
              <a:gd name="connsiteY189" fmla="*/ 900184 h 1798781"/>
              <a:gd name="connsiteX190" fmla="*/ 3134774 w 5673186"/>
              <a:gd name="connsiteY190" fmla="*/ 654439 h 1798781"/>
              <a:gd name="connsiteX191" fmla="*/ 3645314 w 5673186"/>
              <a:gd name="connsiteY191" fmla="*/ 61031 h 1798781"/>
              <a:gd name="connsiteX192" fmla="*/ 3661506 w 5673186"/>
              <a:gd name="connsiteY192" fmla="*/ 41029 h 1798781"/>
              <a:gd name="connsiteX193" fmla="*/ 3725131 w 5673186"/>
              <a:gd name="connsiteY193" fmla="*/ 175 h 179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5673186" h="1798781">
                <a:moveTo>
                  <a:pt x="3911419" y="1189863"/>
                </a:moveTo>
                <a:cubicBezTo>
                  <a:pt x="3903918" y="1190459"/>
                  <a:pt x="3895822" y="1191649"/>
                  <a:pt x="3885344" y="1191649"/>
                </a:cubicBezTo>
                <a:cubicBezTo>
                  <a:pt x="3837719" y="1195459"/>
                  <a:pt x="3789141" y="1192602"/>
                  <a:pt x="3742469" y="1195459"/>
                </a:cubicBezTo>
                <a:cubicBezTo>
                  <a:pt x="3705321" y="1197364"/>
                  <a:pt x="3671031" y="1197364"/>
                  <a:pt x="3634836" y="1200222"/>
                </a:cubicBezTo>
                <a:cubicBezTo>
                  <a:pt x="3628169" y="1200222"/>
                  <a:pt x="3615786" y="1224987"/>
                  <a:pt x="3616739" y="1236417"/>
                </a:cubicBezTo>
                <a:cubicBezTo>
                  <a:pt x="3616739" y="1247847"/>
                  <a:pt x="3628169" y="1244037"/>
                  <a:pt x="3634836" y="1244037"/>
                </a:cubicBezTo>
                <a:cubicBezTo>
                  <a:pt x="3650076" y="1244989"/>
                  <a:pt x="3682461" y="1243084"/>
                  <a:pt x="3682461" y="1242131"/>
                </a:cubicBezTo>
                <a:cubicBezTo>
                  <a:pt x="3760566" y="1238322"/>
                  <a:pt x="3834861" y="1240227"/>
                  <a:pt x="3912966" y="1236417"/>
                </a:cubicBezTo>
                <a:cubicBezTo>
                  <a:pt x="3918681" y="1236417"/>
                  <a:pt x="3935826" y="1238322"/>
                  <a:pt x="3941541" y="1237369"/>
                </a:cubicBezTo>
                <a:cubicBezTo>
                  <a:pt x="3945351" y="1237369"/>
                  <a:pt x="3941541" y="1208794"/>
                  <a:pt x="3942494" y="1204032"/>
                </a:cubicBezTo>
                <a:cubicBezTo>
                  <a:pt x="3943446" y="1199269"/>
                  <a:pt x="3936779" y="1192602"/>
                  <a:pt x="3933921" y="1191649"/>
                </a:cubicBezTo>
                <a:cubicBezTo>
                  <a:pt x="3925825" y="1189268"/>
                  <a:pt x="3918920" y="1189268"/>
                  <a:pt x="3911419" y="1189863"/>
                </a:cubicBezTo>
                <a:close/>
                <a:moveTo>
                  <a:pt x="3725131" y="175"/>
                </a:moveTo>
                <a:cubicBezTo>
                  <a:pt x="3733896" y="-345"/>
                  <a:pt x="3743183" y="309"/>
                  <a:pt x="3752946" y="1976"/>
                </a:cubicBezTo>
                <a:cubicBezTo>
                  <a:pt x="3781521" y="6739"/>
                  <a:pt x="3811049" y="10549"/>
                  <a:pt x="3840576" y="17216"/>
                </a:cubicBezTo>
                <a:cubicBezTo>
                  <a:pt x="3853911" y="20074"/>
                  <a:pt x="3856769" y="25789"/>
                  <a:pt x="3852959" y="39124"/>
                </a:cubicBezTo>
                <a:cubicBezTo>
                  <a:pt x="3830099" y="117229"/>
                  <a:pt x="3806286" y="194381"/>
                  <a:pt x="3782474" y="271534"/>
                </a:cubicBezTo>
                <a:cubicBezTo>
                  <a:pt x="3753899" y="361069"/>
                  <a:pt x="3730086" y="395359"/>
                  <a:pt x="3703416" y="484894"/>
                </a:cubicBezTo>
                <a:cubicBezTo>
                  <a:pt x="3645314" y="682061"/>
                  <a:pt x="3585306" y="878276"/>
                  <a:pt x="3527204" y="1075444"/>
                </a:cubicBezTo>
                <a:cubicBezTo>
                  <a:pt x="3518631" y="1104972"/>
                  <a:pt x="3518631" y="1105924"/>
                  <a:pt x="3549111" y="1104972"/>
                </a:cubicBezTo>
                <a:cubicBezTo>
                  <a:pt x="3975831" y="1096399"/>
                  <a:pt x="4401599" y="1080207"/>
                  <a:pt x="4827366" y="1055442"/>
                </a:cubicBezTo>
                <a:cubicBezTo>
                  <a:pt x="5031201" y="1043059"/>
                  <a:pt x="5111211" y="1031629"/>
                  <a:pt x="5314094" y="1014484"/>
                </a:cubicBezTo>
                <a:cubicBezTo>
                  <a:pt x="5364576" y="1009722"/>
                  <a:pt x="5414107" y="1011626"/>
                  <a:pt x="5463636" y="1020199"/>
                </a:cubicBezTo>
                <a:cubicBezTo>
                  <a:pt x="5494116" y="1024961"/>
                  <a:pt x="5523644" y="1031629"/>
                  <a:pt x="5554124" y="1037344"/>
                </a:cubicBezTo>
                <a:cubicBezTo>
                  <a:pt x="5597939" y="1044012"/>
                  <a:pt x="5625561" y="1048774"/>
                  <a:pt x="5673186" y="1062109"/>
                </a:cubicBezTo>
                <a:cubicBezTo>
                  <a:pt x="5616036" y="1064967"/>
                  <a:pt x="5541741" y="1052584"/>
                  <a:pt x="5517929" y="1057347"/>
                </a:cubicBezTo>
                <a:cubicBezTo>
                  <a:pt x="5364576" y="1077349"/>
                  <a:pt x="5334096" y="1097352"/>
                  <a:pt x="5180744" y="1117354"/>
                </a:cubicBezTo>
                <a:lnTo>
                  <a:pt x="4631151" y="1188792"/>
                </a:lnTo>
                <a:cubicBezTo>
                  <a:pt x="4594004" y="1194507"/>
                  <a:pt x="4567334" y="1199269"/>
                  <a:pt x="4523519" y="1204984"/>
                </a:cubicBezTo>
                <a:cubicBezTo>
                  <a:pt x="4529234" y="1214509"/>
                  <a:pt x="4535901" y="1230702"/>
                  <a:pt x="4541616" y="1230702"/>
                </a:cubicBezTo>
                <a:cubicBezTo>
                  <a:pt x="4618769" y="1232606"/>
                  <a:pt x="4657821" y="1228797"/>
                  <a:pt x="4734974" y="1224987"/>
                </a:cubicBezTo>
                <a:cubicBezTo>
                  <a:pt x="4759739" y="1223081"/>
                  <a:pt x="4784504" y="1223081"/>
                  <a:pt x="4813079" y="1231654"/>
                </a:cubicBezTo>
                <a:cubicBezTo>
                  <a:pt x="4800696" y="1240227"/>
                  <a:pt x="4791171" y="1240227"/>
                  <a:pt x="4781646" y="1240227"/>
                </a:cubicBezTo>
                <a:cubicBezTo>
                  <a:pt x="4670204" y="1245942"/>
                  <a:pt x="4596861" y="1264039"/>
                  <a:pt x="4484466" y="1265944"/>
                </a:cubicBezTo>
                <a:cubicBezTo>
                  <a:pt x="4470179" y="1265944"/>
                  <a:pt x="4457796" y="1268802"/>
                  <a:pt x="4449224" y="1282137"/>
                </a:cubicBezTo>
                <a:cubicBezTo>
                  <a:pt x="4446366" y="1285947"/>
                  <a:pt x="4442556" y="1289756"/>
                  <a:pt x="4438746" y="1291662"/>
                </a:cubicBezTo>
                <a:cubicBezTo>
                  <a:pt x="4414934" y="1305949"/>
                  <a:pt x="4403504" y="1359289"/>
                  <a:pt x="4415886" y="1384054"/>
                </a:cubicBezTo>
                <a:cubicBezTo>
                  <a:pt x="4422554" y="1396437"/>
                  <a:pt x="4440651" y="1405009"/>
                  <a:pt x="4437794" y="1417392"/>
                </a:cubicBezTo>
                <a:cubicBezTo>
                  <a:pt x="4433984" y="1430727"/>
                  <a:pt x="4412076" y="1422154"/>
                  <a:pt x="4402551" y="1430727"/>
                </a:cubicBezTo>
                <a:cubicBezTo>
                  <a:pt x="4359689" y="1468827"/>
                  <a:pt x="4312064" y="1451681"/>
                  <a:pt x="4265391" y="1441204"/>
                </a:cubicBezTo>
                <a:cubicBezTo>
                  <a:pt x="4243484" y="1436442"/>
                  <a:pt x="4222529" y="1433584"/>
                  <a:pt x="4201574" y="1445014"/>
                </a:cubicBezTo>
                <a:cubicBezTo>
                  <a:pt x="4193001" y="1449777"/>
                  <a:pt x="4182524" y="1450729"/>
                  <a:pt x="4172999" y="1449777"/>
                </a:cubicBezTo>
                <a:cubicBezTo>
                  <a:pt x="4123469" y="1444062"/>
                  <a:pt x="4072986" y="1439299"/>
                  <a:pt x="4025361" y="1421202"/>
                </a:cubicBezTo>
                <a:cubicBezTo>
                  <a:pt x="3996786" y="1409772"/>
                  <a:pt x="3981546" y="1345954"/>
                  <a:pt x="3965354" y="1319284"/>
                </a:cubicBezTo>
                <a:cubicBezTo>
                  <a:pt x="3959639" y="1310712"/>
                  <a:pt x="3953924" y="1308806"/>
                  <a:pt x="3944399" y="1309759"/>
                </a:cubicBezTo>
                <a:cubicBezTo>
                  <a:pt x="3848196" y="1319284"/>
                  <a:pt x="3712941" y="1328809"/>
                  <a:pt x="3616739" y="1338334"/>
                </a:cubicBezTo>
                <a:cubicBezTo>
                  <a:pt x="3599594" y="1339287"/>
                  <a:pt x="3591021" y="1349764"/>
                  <a:pt x="3585306" y="1364052"/>
                </a:cubicBezTo>
                <a:cubicBezTo>
                  <a:pt x="3578639" y="1379292"/>
                  <a:pt x="3572924" y="1393579"/>
                  <a:pt x="3563399" y="1406914"/>
                </a:cubicBezTo>
                <a:cubicBezTo>
                  <a:pt x="3540539" y="1439299"/>
                  <a:pt x="3510059" y="1434537"/>
                  <a:pt x="3471006" y="1439299"/>
                </a:cubicBezTo>
                <a:cubicBezTo>
                  <a:pt x="3352896" y="1454539"/>
                  <a:pt x="3271934" y="1474542"/>
                  <a:pt x="3153824" y="1492639"/>
                </a:cubicBezTo>
                <a:cubicBezTo>
                  <a:pt x="3007139" y="1515499"/>
                  <a:pt x="2860454" y="1557409"/>
                  <a:pt x="2712816" y="1567887"/>
                </a:cubicBezTo>
                <a:cubicBezTo>
                  <a:pt x="2696624" y="1568839"/>
                  <a:pt x="2689956" y="1572649"/>
                  <a:pt x="2689004" y="1589794"/>
                </a:cubicBezTo>
                <a:cubicBezTo>
                  <a:pt x="2688051" y="1611702"/>
                  <a:pt x="2686146" y="1611702"/>
                  <a:pt x="2661381" y="1645039"/>
                </a:cubicBezTo>
                <a:cubicBezTo>
                  <a:pt x="2664239" y="1648849"/>
                  <a:pt x="2668049" y="1646944"/>
                  <a:pt x="2671859" y="1646944"/>
                </a:cubicBezTo>
                <a:cubicBezTo>
                  <a:pt x="2691861" y="1644087"/>
                  <a:pt x="2710911" y="1663137"/>
                  <a:pt x="2720436" y="1687902"/>
                </a:cubicBezTo>
                <a:cubicBezTo>
                  <a:pt x="2730914" y="1713619"/>
                  <a:pt x="2727104" y="1751719"/>
                  <a:pt x="2709959" y="1765054"/>
                </a:cubicBezTo>
                <a:cubicBezTo>
                  <a:pt x="2695671" y="1775531"/>
                  <a:pt x="2681384" y="1784104"/>
                  <a:pt x="2668049" y="1772674"/>
                </a:cubicBezTo>
                <a:cubicBezTo>
                  <a:pt x="2664239" y="1768864"/>
                  <a:pt x="2661381" y="1764102"/>
                  <a:pt x="2657571" y="1760292"/>
                </a:cubicBezTo>
                <a:cubicBezTo>
                  <a:pt x="2640426" y="1741242"/>
                  <a:pt x="2634711" y="1750767"/>
                  <a:pt x="2622329" y="1772674"/>
                </a:cubicBezTo>
                <a:cubicBezTo>
                  <a:pt x="2614709" y="1786962"/>
                  <a:pt x="2604231" y="1774579"/>
                  <a:pt x="2587086" y="1770769"/>
                </a:cubicBezTo>
                <a:cubicBezTo>
                  <a:pt x="2575656" y="1767912"/>
                  <a:pt x="2565179" y="1769817"/>
                  <a:pt x="2555654" y="1778389"/>
                </a:cubicBezTo>
                <a:cubicBezTo>
                  <a:pt x="2541366" y="1791724"/>
                  <a:pt x="2527079" y="1806964"/>
                  <a:pt x="2513744" y="1793629"/>
                </a:cubicBezTo>
                <a:cubicBezTo>
                  <a:pt x="2508981" y="1788867"/>
                  <a:pt x="2505171" y="1783152"/>
                  <a:pt x="2500409" y="1778389"/>
                </a:cubicBezTo>
                <a:cubicBezTo>
                  <a:pt x="2485169" y="1762197"/>
                  <a:pt x="2479454" y="1763149"/>
                  <a:pt x="2469929" y="1783152"/>
                </a:cubicBezTo>
                <a:cubicBezTo>
                  <a:pt x="2464214" y="1795534"/>
                  <a:pt x="2456594" y="1796487"/>
                  <a:pt x="2441354" y="1796487"/>
                </a:cubicBezTo>
                <a:cubicBezTo>
                  <a:pt x="2426114" y="1796487"/>
                  <a:pt x="2415636" y="1787914"/>
                  <a:pt x="2410874" y="1775531"/>
                </a:cubicBezTo>
                <a:cubicBezTo>
                  <a:pt x="2403254" y="1756481"/>
                  <a:pt x="2392776" y="1760292"/>
                  <a:pt x="2372774" y="1764102"/>
                </a:cubicBezTo>
                <a:cubicBezTo>
                  <a:pt x="2357534" y="1766959"/>
                  <a:pt x="2347056" y="1757434"/>
                  <a:pt x="2341341" y="1743147"/>
                </a:cubicBezTo>
                <a:cubicBezTo>
                  <a:pt x="2330864" y="1718381"/>
                  <a:pt x="2333721" y="1665042"/>
                  <a:pt x="2344199" y="1641229"/>
                </a:cubicBezTo>
                <a:cubicBezTo>
                  <a:pt x="2349914" y="1627894"/>
                  <a:pt x="2362296" y="1623131"/>
                  <a:pt x="2376584" y="1624084"/>
                </a:cubicBezTo>
                <a:cubicBezTo>
                  <a:pt x="2391824" y="1625037"/>
                  <a:pt x="2401349" y="1624084"/>
                  <a:pt x="2407064" y="1638372"/>
                </a:cubicBezTo>
                <a:cubicBezTo>
                  <a:pt x="2409921" y="1645039"/>
                  <a:pt x="2408016" y="1654564"/>
                  <a:pt x="2419446" y="1654564"/>
                </a:cubicBezTo>
                <a:cubicBezTo>
                  <a:pt x="2430876" y="1654564"/>
                  <a:pt x="2433734" y="1645992"/>
                  <a:pt x="2436591" y="1638372"/>
                </a:cubicBezTo>
                <a:cubicBezTo>
                  <a:pt x="2443259" y="1622179"/>
                  <a:pt x="2442306" y="1605034"/>
                  <a:pt x="2442306" y="1586937"/>
                </a:cubicBezTo>
                <a:cubicBezTo>
                  <a:pt x="2442306" y="1554552"/>
                  <a:pt x="2422304" y="1561219"/>
                  <a:pt x="2406111" y="1555504"/>
                </a:cubicBezTo>
                <a:cubicBezTo>
                  <a:pt x="2398491" y="1552647"/>
                  <a:pt x="2390871" y="1548837"/>
                  <a:pt x="2383251" y="1545027"/>
                </a:cubicBezTo>
                <a:cubicBezTo>
                  <a:pt x="2364201" y="1534549"/>
                  <a:pt x="2354676" y="1538359"/>
                  <a:pt x="2348961" y="1558362"/>
                </a:cubicBezTo>
                <a:cubicBezTo>
                  <a:pt x="2342294" y="1579317"/>
                  <a:pt x="2336579" y="1601224"/>
                  <a:pt x="2330864" y="1622179"/>
                </a:cubicBezTo>
                <a:cubicBezTo>
                  <a:pt x="2328006" y="1633609"/>
                  <a:pt x="2322291" y="1638372"/>
                  <a:pt x="2309909" y="1638372"/>
                </a:cubicBezTo>
                <a:cubicBezTo>
                  <a:pt x="2283239" y="1639324"/>
                  <a:pt x="2261331" y="1636467"/>
                  <a:pt x="2239424" y="1615512"/>
                </a:cubicBezTo>
                <a:cubicBezTo>
                  <a:pt x="2227041" y="1603129"/>
                  <a:pt x="2201324" y="1605034"/>
                  <a:pt x="2181321" y="1600272"/>
                </a:cubicBezTo>
                <a:cubicBezTo>
                  <a:pt x="2178464" y="1599319"/>
                  <a:pt x="2172749" y="1602177"/>
                  <a:pt x="2174654" y="1604081"/>
                </a:cubicBezTo>
                <a:cubicBezTo>
                  <a:pt x="2187036" y="1619322"/>
                  <a:pt x="2167986" y="1627894"/>
                  <a:pt x="2166081" y="1640277"/>
                </a:cubicBezTo>
                <a:cubicBezTo>
                  <a:pt x="2163224" y="1651706"/>
                  <a:pt x="2164176" y="1656469"/>
                  <a:pt x="2178464" y="1655517"/>
                </a:cubicBezTo>
                <a:cubicBezTo>
                  <a:pt x="2208944" y="1652659"/>
                  <a:pt x="2217516" y="1659327"/>
                  <a:pt x="2226089" y="1685044"/>
                </a:cubicBezTo>
                <a:cubicBezTo>
                  <a:pt x="2235614" y="1715524"/>
                  <a:pt x="2227994" y="1751719"/>
                  <a:pt x="2208944" y="1763149"/>
                </a:cubicBezTo>
                <a:cubicBezTo>
                  <a:pt x="2194656" y="1771722"/>
                  <a:pt x="2180369" y="1768864"/>
                  <a:pt x="2168939" y="1757434"/>
                </a:cubicBezTo>
                <a:cubicBezTo>
                  <a:pt x="2164176" y="1752672"/>
                  <a:pt x="2160366" y="1746004"/>
                  <a:pt x="2155604" y="1741242"/>
                </a:cubicBezTo>
                <a:cubicBezTo>
                  <a:pt x="2143221" y="1727906"/>
                  <a:pt x="2131791" y="1726954"/>
                  <a:pt x="2123219" y="1744099"/>
                </a:cubicBezTo>
                <a:cubicBezTo>
                  <a:pt x="2115599" y="1758387"/>
                  <a:pt x="2105121" y="1768864"/>
                  <a:pt x="2087024" y="1766959"/>
                </a:cubicBezTo>
                <a:cubicBezTo>
                  <a:pt x="2067974" y="1765054"/>
                  <a:pt x="2061306" y="1751719"/>
                  <a:pt x="2057496" y="1736479"/>
                </a:cubicBezTo>
                <a:cubicBezTo>
                  <a:pt x="2054639" y="1724097"/>
                  <a:pt x="2049876" y="1722192"/>
                  <a:pt x="2038446" y="1725049"/>
                </a:cubicBezTo>
                <a:cubicBezTo>
                  <a:pt x="2011776" y="1729812"/>
                  <a:pt x="2000346" y="1722192"/>
                  <a:pt x="1994631" y="1695522"/>
                </a:cubicBezTo>
                <a:cubicBezTo>
                  <a:pt x="1990821" y="1678377"/>
                  <a:pt x="1990821" y="1661231"/>
                  <a:pt x="1993679" y="1645039"/>
                </a:cubicBezTo>
                <a:cubicBezTo>
                  <a:pt x="1997489" y="1627894"/>
                  <a:pt x="2007966" y="1615512"/>
                  <a:pt x="2026064" y="1614559"/>
                </a:cubicBezTo>
                <a:cubicBezTo>
                  <a:pt x="2043209" y="1613606"/>
                  <a:pt x="2054639" y="1623131"/>
                  <a:pt x="2060354" y="1639324"/>
                </a:cubicBezTo>
                <a:cubicBezTo>
                  <a:pt x="2062259" y="1645992"/>
                  <a:pt x="2061306" y="1656469"/>
                  <a:pt x="2072736" y="1655517"/>
                </a:cubicBezTo>
                <a:cubicBezTo>
                  <a:pt x="2082261" y="1655517"/>
                  <a:pt x="2089881" y="1650754"/>
                  <a:pt x="2093691" y="1641229"/>
                </a:cubicBezTo>
                <a:cubicBezTo>
                  <a:pt x="2095596" y="1635514"/>
                  <a:pt x="2098454" y="1630752"/>
                  <a:pt x="2099406" y="1625989"/>
                </a:cubicBezTo>
                <a:cubicBezTo>
                  <a:pt x="2105121" y="1597414"/>
                  <a:pt x="2089881" y="1568839"/>
                  <a:pt x="2101311" y="1539312"/>
                </a:cubicBezTo>
                <a:cubicBezTo>
                  <a:pt x="2098454" y="1538359"/>
                  <a:pt x="2096549" y="1538359"/>
                  <a:pt x="2093691" y="1538359"/>
                </a:cubicBezTo>
                <a:cubicBezTo>
                  <a:pt x="2087024" y="1557409"/>
                  <a:pt x="2079404" y="1575506"/>
                  <a:pt x="2072736" y="1594556"/>
                </a:cubicBezTo>
                <a:cubicBezTo>
                  <a:pt x="2068926" y="1606939"/>
                  <a:pt x="2062259" y="1609797"/>
                  <a:pt x="2049876" y="1606939"/>
                </a:cubicBezTo>
                <a:cubicBezTo>
                  <a:pt x="2012729" y="1599319"/>
                  <a:pt x="1978439" y="1583127"/>
                  <a:pt x="1942244" y="1573602"/>
                </a:cubicBezTo>
                <a:cubicBezTo>
                  <a:pt x="1935576" y="1571697"/>
                  <a:pt x="1928909" y="1567887"/>
                  <a:pt x="1926051" y="1561219"/>
                </a:cubicBezTo>
                <a:cubicBezTo>
                  <a:pt x="1915574" y="1538359"/>
                  <a:pt x="1895571" y="1529787"/>
                  <a:pt x="1874616" y="1522167"/>
                </a:cubicBezTo>
                <a:cubicBezTo>
                  <a:pt x="1846041" y="1511689"/>
                  <a:pt x="1840326" y="1495497"/>
                  <a:pt x="1852709" y="1466922"/>
                </a:cubicBezTo>
                <a:cubicBezTo>
                  <a:pt x="1871759" y="1424059"/>
                  <a:pt x="1846359" y="1426123"/>
                  <a:pt x="1826039" y="1415487"/>
                </a:cubicBezTo>
                <a:cubicBezTo>
                  <a:pt x="1805719" y="1404851"/>
                  <a:pt x="1752538" y="1397230"/>
                  <a:pt x="1730789" y="1403104"/>
                </a:cubicBezTo>
                <a:cubicBezTo>
                  <a:pt x="1696499" y="1385006"/>
                  <a:pt x="1702214" y="1407867"/>
                  <a:pt x="1695546" y="1450729"/>
                </a:cubicBezTo>
                <a:cubicBezTo>
                  <a:pt x="1695546" y="1454539"/>
                  <a:pt x="1694118" y="1460255"/>
                  <a:pt x="1694594" y="1474542"/>
                </a:cubicBezTo>
                <a:cubicBezTo>
                  <a:pt x="1695070" y="1488829"/>
                  <a:pt x="1696023" y="1516610"/>
                  <a:pt x="1698404" y="1536454"/>
                </a:cubicBezTo>
                <a:cubicBezTo>
                  <a:pt x="1709834" y="1554552"/>
                  <a:pt x="1710786" y="1573602"/>
                  <a:pt x="1708881" y="1593604"/>
                </a:cubicBezTo>
                <a:cubicBezTo>
                  <a:pt x="1707929" y="1590747"/>
                  <a:pt x="1704119" y="1589794"/>
                  <a:pt x="1697451" y="1592652"/>
                </a:cubicBezTo>
                <a:cubicBezTo>
                  <a:pt x="1692689" y="1594556"/>
                  <a:pt x="1688879" y="1596462"/>
                  <a:pt x="1687926" y="1601224"/>
                </a:cubicBezTo>
                <a:cubicBezTo>
                  <a:pt x="1691736" y="1607892"/>
                  <a:pt x="1697451" y="1605987"/>
                  <a:pt x="1702214" y="1605987"/>
                </a:cubicBezTo>
                <a:cubicBezTo>
                  <a:pt x="1733646" y="1607892"/>
                  <a:pt x="1745076" y="1619322"/>
                  <a:pt x="1743171" y="1650754"/>
                </a:cubicBezTo>
                <a:cubicBezTo>
                  <a:pt x="1742219" y="1669804"/>
                  <a:pt x="1740314" y="1688854"/>
                  <a:pt x="1726979" y="1704094"/>
                </a:cubicBezTo>
                <a:cubicBezTo>
                  <a:pt x="1709834" y="1724097"/>
                  <a:pt x="1690784" y="1723144"/>
                  <a:pt x="1676496" y="1701237"/>
                </a:cubicBezTo>
                <a:cubicBezTo>
                  <a:pt x="1672686" y="1695522"/>
                  <a:pt x="1669829" y="1687902"/>
                  <a:pt x="1665066" y="1682187"/>
                </a:cubicBezTo>
                <a:cubicBezTo>
                  <a:pt x="1654589" y="1671709"/>
                  <a:pt x="1644111" y="1663137"/>
                  <a:pt x="1633634" y="1683139"/>
                </a:cubicBezTo>
                <a:cubicBezTo>
                  <a:pt x="1626014" y="1698379"/>
                  <a:pt x="1614584" y="1703142"/>
                  <a:pt x="1597439" y="1699331"/>
                </a:cubicBezTo>
                <a:cubicBezTo>
                  <a:pt x="1580294" y="1695522"/>
                  <a:pt x="1576484" y="1684092"/>
                  <a:pt x="1573626" y="1669804"/>
                </a:cubicBezTo>
                <a:cubicBezTo>
                  <a:pt x="1566006" y="1633609"/>
                  <a:pt x="1559339" y="1654564"/>
                  <a:pt x="1592676" y="1636467"/>
                </a:cubicBezTo>
                <a:cubicBezTo>
                  <a:pt x="1598391" y="1633609"/>
                  <a:pt x="1598391" y="1633609"/>
                  <a:pt x="1599344" y="1620274"/>
                </a:cubicBezTo>
                <a:cubicBezTo>
                  <a:pt x="1563149" y="1631704"/>
                  <a:pt x="1551719" y="1628847"/>
                  <a:pt x="1543146" y="1605034"/>
                </a:cubicBezTo>
                <a:cubicBezTo>
                  <a:pt x="1531716" y="1573602"/>
                  <a:pt x="1545051" y="1526929"/>
                  <a:pt x="1568864" y="1517404"/>
                </a:cubicBezTo>
                <a:cubicBezTo>
                  <a:pt x="1584104" y="1510737"/>
                  <a:pt x="1602201" y="1518356"/>
                  <a:pt x="1609821" y="1535502"/>
                </a:cubicBezTo>
                <a:cubicBezTo>
                  <a:pt x="1612679" y="1542169"/>
                  <a:pt x="1614584" y="1548837"/>
                  <a:pt x="1615536" y="1555504"/>
                </a:cubicBezTo>
                <a:cubicBezTo>
                  <a:pt x="1617441" y="1563124"/>
                  <a:pt x="1623156" y="1565029"/>
                  <a:pt x="1628871" y="1565981"/>
                </a:cubicBezTo>
                <a:cubicBezTo>
                  <a:pt x="1637444" y="1566934"/>
                  <a:pt x="1639349" y="1560267"/>
                  <a:pt x="1640301" y="1554552"/>
                </a:cubicBezTo>
                <a:cubicBezTo>
                  <a:pt x="1642206" y="1541217"/>
                  <a:pt x="1644111" y="1526929"/>
                  <a:pt x="1645064" y="1513594"/>
                </a:cubicBezTo>
                <a:cubicBezTo>
                  <a:pt x="1646969" y="1486924"/>
                  <a:pt x="1627919" y="1464064"/>
                  <a:pt x="1625061" y="1436442"/>
                </a:cubicBezTo>
                <a:cubicBezTo>
                  <a:pt x="1624109" y="1430727"/>
                  <a:pt x="1626014" y="1377387"/>
                  <a:pt x="1619346" y="1374529"/>
                </a:cubicBezTo>
                <a:lnTo>
                  <a:pt x="1560291" y="1371672"/>
                </a:lnTo>
                <a:cubicBezTo>
                  <a:pt x="1527906" y="1365956"/>
                  <a:pt x="1494569" y="1361194"/>
                  <a:pt x="1461231" y="1354527"/>
                </a:cubicBezTo>
                <a:cubicBezTo>
                  <a:pt x="1432656" y="1348812"/>
                  <a:pt x="1424084" y="1360242"/>
                  <a:pt x="1400271" y="1341192"/>
                </a:cubicBezTo>
                <a:cubicBezTo>
                  <a:pt x="1395509" y="1337381"/>
                  <a:pt x="1388841" y="1330714"/>
                  <a:pt x="1382174" y="1335477"/>
                </a:cubicBezTo>
                <a:cubicBezTo>
                  <a:pt x="1375506" y="1340239"/>
                  <a:pt x="1379316" y="1347859"/>
                  <a:pt x="1380269" y="1354527"/>
                </a:cubicBezTo>
                <a:cubicBezTo>
                  <a:pt x="1381221" y="1367862"/>
                  <a:pt x="1381221" y="1380244"/>
                  <a:pt x="1376459" y="1392627"/>
                </a:cubicBezTo>
                <a:cubicBezTo>
                  <a:pt x="1371696" y="1404056"/>
                  <a:pt x="1350741" y="1400247"/>
                  <a:pt x="1331691" y="1401199"/>
                </a:cubicBezTo>
                <a:cubicBezTo>
                  <a:pt x="1312641" y="1403104"/>
                  <a:pt x="1300259" y="1397389"/>
                  <a:pt x="1293591" y="1379292"/>
                </a:cubicBezTo>
                <a:cubicBezTo>
                  <a:pt x="1291686" y="1375481"/>
                  <a:pt x="1288829" y="1372624"/>
                  <a:pt x="1285971" y="1367862"/>
                </a:cubicBezTo>
                <a:cubicBezTo>
                  <a:pt x="1284066" y="1371672"/>
                  <a:pt x="1282161" y="1372624"/>
                  <a:pt x="1281209" y="1374529"/>
                </a:cubicBezTo>
                <a:cubicBezTo>
                  <a:pt x="1272636" y="1393579"/>
                  <a:pt x="1261206" y="1408819"/>
                  <a:pt x="1237394" y="1402152"/>
                </a:cubicBezTo>
                <a:cubicBezTo>
                  <a:pt x="1215486" y="1396437"/>
                  <a:pt x="1184054" y="1377387"/>
                  <a:pt x="1182149" y="1358337"/>
                </a:cubicBezTo>
                <a:cubicBezTo>
                  <a:pt x="1180244" y="1340239"/>
                  <a:pt x="1183101" y="1322142"/>
                  <a:pt x="1190721" y="1304997"/>
                </a:cubicBezTo>
                <a:cubicBezTo>
                  <a:pt x="1195484" y="1294519"/>
                  <a:pt x="1220249" y="1291662"/>
                  <a:pt x="1210724" y="1289756"/>
                </a:cubicBezTo>
                <a:cubicBezTo>
                  <a:pt x="1174529" y="1284042"/>
                  <a:pt x="1128809" y="1267849"/>
                  <a:pt x="1092614" y="1261181"/>
                </a:cubicBezTo>
                <a:cubicBezTo>
                  <a:pt x="1082136" y="1259277"/>
                  <a:pt x="1072611" y="1261181"/>
                  <a:pt x="1064039" y="1266897"/>
                </a:cubicBezTo>
                <a:cubicBezTo>
                  <a:pt x="1042131" y="1281184"/>
                  <a:pt x="1029749" y="1307854"/>
                  <a:pt x="1003079" y="1313569"/>
                </a:cubicBezTo>
                <a:cubicBezTo>
                  <a:pt x="996411" y="1314522"/>
                  <a:pt x="995459" y="1318331"/>
                  <a:pt x="997364" y="1324999"/>
                </a:cubicBezTo>
                <a:cubicBezTo>
                  <a:pt x="1000221" y="1333572"/>
                  <a:pt x="1002126" y="1343097"/>
                  <a:pt x="1003079" y="1351669"/>
                </a:cubicBezTo>
                <a:cubicBezTo>
                  <a:pt x="1007841" y="1387864"/>
                  <a:pt x="984029" y="1416439"/>
                  <a:pt x="947834" y="1421202"/>
                </a:cubicBezTo>
                <a:lnTo>
                  <a:pt x="943071" y="1421202"/>
                </a:lnTo>
                <a:cubicBezTo>
                  <a:pt x="878301" y="1406914"/>
                  <a:pt x="810674" y="1417392"/>
                  <a:pt x="745904" y="1403104"/>
                </a:cubicBezTo>
                <a:cubicBezTo>
                  <a:pt x="717329" y="1396437"/>
                  <a:pt x="662084" y="1404056"/>
                  <a:pt x="636366" y="1389769"/>
                </a:cubicBezTo>
                <a:cubicBezTo>
                  <a:pt x="584931" y="1361194"/>
                  <a:pt x="593504" y="1297377"/>
                  <a:pt x="600171" y="1240227"/>
                </a:cubicBezTo>
                <a:cubicBezTo>
                  <a:pt x="601124" y="1233559"/>
                  <a:pt x="603981" y="1226892"/>
                  <a:pt x="600171" y="1220224"/>
                </a:cubicBezTo>
                <a:cubicBezTo>
                  <a:pt x="588741" y="1219272"/>
                  <a:pt x="565881" y="1209747"/>
                  <a:pt x="560166" y="1216414"/>
                </a:cubicBezTo>
                <a:cubicBezTo>
                  <a:pt x="548736" y="1231654"/>
                  <a:pt x="536354" y="1263087"/>
                  <a:pt x="517304" y="1267849"/>
                </a:cubicBezTo>
                <a:cubicBezTo>
                  <a:pt x="506826" y="1270706"/>
                  <a:pt x="506826" y="1275469"/>
                  <a:pt x="510636" y="1284042"/>
                </a:cubicBezTo>
                <a:cubicBezTo>
                  <a:pt x="514446" y="1291662"/>
                  <a:pt x="518256" y="1301187"/>
                  <a:pt x="519209" y="1309759"/>
                </a:cubicBezTo>
                <a:cubicBezTo>
                  <a:pt x="524924" y="1347859"/>
                  <a:pt x="516351" y="1384054"/>
                  <a:pt x="477299" y="1384054"/>
                </a:cubicBezTo>
                <a:cubicBezTo>
                  <a:pt x="425864" y="1384054"/>
                  <a:pt x="374429" y="1383102"/>
                  <a:pt x="322994" y="1382149"/>
                </a:cubicBezTo>
                <a:cubicBezTo>
                  <a:pt x="275369" y="1381197"/>
                  <a:pt x="227744" y="1365004"/>
                  <a:pt x="186786" y="1338334"/>
                </a:cubicBezTo>
                <a:cubicBezTo>
                  <a:pt x="132494" y="1303092"/>
                  <a:pt x="110586" y="1247847"/>
                  <a:pt x="127731" y="1189744"/>
                </a:cubicBezTo>
                <a:cubicBezTo>
                  <a:pt x="145829" y="1128784"/>
                  <a:pt x="192501" y="1092589"/>
                  <a:pt x="257271" y="1089732"/>
                </a:cubicBezTo>
                <a:cubicBezTo>
                  <a:pt x="275369" y="1088779"/>
                  <a:pt x="294419" y="1094494"/>
                  <a:pt x="318231" y="1084969"/>
                </a:cubicBezTo>
                <a:cubicBezTo>
                  <a:pt x="279179" y="1070682"/>
                  <a:pt x="243936" y="1065919"/>
                  <a:pt x="208694" y="1059252"/>
                </a:cubicBezTo>
                <a:cubicBezTo>
                  <a:pt x="132494" y="1044964"/>
                  <a:pt x="102966" y="1030676"/>
                  <a:pt x="26766" y="1016389"/>
                </a:cubicBezTo>
                <a:cubicBezTo>
                  <a:pt x="17241" y="1015436"/>
                  <a:pt x="3906" y="1017342"/>
                  <a:pt x="96" y="1004007"/>
                </a:cubicBezTo>
                <a:cubicBezTo>
                  <a:pt x="-3714" y="990672"/>
                  <a:pt x="107729" y="975432"/>
                  <a:pt x="138209" y="981147"/>
                </a:cubicBezTo>
                <a:cubicBezTo>
                  <a:pt x="241079" y="1000197"/>
                  <a:pt x="257271" y="995434"/>
                  <a:pt x="361094" y="1014484"/>
                </a:cubicBezTo>
                <a:cubicBezTo>
                  <a:pt x="506826" y="1042107"/>
                  <a:pt x="653511" y="1063062"/>
                  <a:pt x="801149" y="1075444"/>
                </a:cubicBezTo>
                <a:cubicBezTo>
                  <a:pt x="879254" y="1082112"/>
                  <a:pt x="976409" y="1095447"/>
                  <a:pt x="1055466" y="1090684"/>
                </a:cubicBezTo>
                <a:cubicBezTo>
                  <a:pt x="1069754" y="1090684"/>
                  <a:pt x="1086899" y="1091637"/>
                  <a:pt x="1075469" y="1067824"/>
                </a:cubicBezTo>
                <a:cubicBezTo>
                  <a:pt x="1073564" y="1064014"/>
                  <a:pt x="1074516" y="1057347"/>
                  <a:pt x="1076421" y="1052584"/>
                </a:cubicBezTo>
                <a:cubicBezTo>
                  <a:pt x="1089756" y="1024009"/>
                  <a:pt x="1078326" y="1004007"/>
                  <a:pt x="1060229" y="981147"/>
                </a:cubicBezTo>
                <a:cubicBezTo>
                  <a:pt x="1014509" y="924949"/>
                  <a:pt x="926879" y="851607"/>
                  <a:pt x="917354" y="779217"/>
                </a:cubicBezTo>
                <a:cubicBezTo>
                  <a:pt x="911639" y="738259"/>
                  <a:pt x="923069" y="703017"/>
                  <a:pt x="948786" y="672536"/>
                </a:cubicBezTo>
                <a:cubicBezTo>
                  <a:pt x="957359" y="661107"/>
                  <a:pt x="967836" y="650629"/>
                  <a:pt x="977361" y="640151"/>
                </a:cubicBezTo>
                <a:cubicBezTo>
                  <a:pt x="1028796" y="584907"/>
                  <a:pt x="1118331" y="530614"/>
                  <a:pt x="1167861" y="472511"/>
                </a:cubicBezTo>
                <a:cubicBezTo>
                  <a:pt x="1218344" y="414409"/>
                  <a:pt x="1294544" y="414409"/>
                  <a:pt x="1367886" y="423934"/>
                </a:cubicBezTo>
                <a:cubicBezTo>
                  <a:pt x="1482186" y="439174"/>
                  <a:pt x="1590771" y="474416"/>
                  <a:pt x="1698404" y="513469"/>
                </a:cubicBezTo>
                <a:cubicBezTo>
                  <a:pt x="1713644" y="518232"/>
                  <a:pt x="1751744" y="536329"/>
                  <a:pt x="1767936" y="542997"/>
                </a:cubicBezTo>
                <a:cubicBezTo>
                  <a:pt x="1868901" y="585859"/>
                  <a:pt x="1966056" y="643961"/>
                  <a:pt x="2060354" y="700159"/>
                </a:cubicBezTo>
                <a:cubicBezTo>
                  <a:pt x="2109884" y="729686"/>
                  <a:pt x="2167986" y="745879"/>
                  <a:pt x="2223231" y="760167"/>
                </a:cubicBezTo>
                <a:cubicBezTo>
                  <a:pt x="2446116" y="817317"/>
                  <a:pt x="2669001" y="857322"/>
                  <a:pt x="2890934" y="920186"/>
                </a:cubicBezTo>
                <a:cubicBezTo>
                  <a:pt x="2914746" y="926854"/>
                  <a:pt x="2927129" y="915424"/>
                  <a:pt x="2939511" y="900184"/>
                </a:cubicBezTo>
                <a:cubicBezTo>
                  <a:pt x="3005234" y="818269"/>
                  <a:pt x="3070004" y="737307"/>
                  <a:pt x="3134774" y="654439"/>
                </a:cubicBezTo>
                <a:cubicBezTo>
                  <a:pt x="3304319" y="437269"/>
                  <a:pt x="3471959" y="275344"/>
                  <a:pt x="3645314" y="61031"/>
                </a:cubicBezTo>
                <a:cubicBezTo>
                  <a:pt x="3651029" y="54364"/>
                  <a:pt x="3657696" y="48649"/>
                  <a:pt x="3661506" y="41029"/>
                </a:cubicBezTo>
                <a:cubicBezTo>
                  <a:pt x="3677223" y="13883"/>
                  <a:pt x="3698833" y="1738"/>
                  <a:pt x="3725131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>
              <a:solidFill>
                <a:schemeClr val="accent3"/>
              </a:solidFill>
            </a:endParaRPr>
          </a:p>
        </p:txBody>
      </p:sp>
      <p:sp>
        <p:nvSpPr>
          <p:cNvPr id="426" name="Freeform: Shape 425">
            <a:extLst>
              <a:ext uri="{FF2B5EF4-FFF2-40B4-BE49-F238E27FC236}">
                <a16:creationId xmlns:a16="http://schemas.microsoft.com/office/drawing/2014/main" id="{4B94992A-B0FB-4E74-875F-EAAF2C5958B0}"/>
              </a:ext>
            </a:extLst>
          </p:cNvPr>
          <p:cNvSpPr/>
          <p:nvPr/>
        </p:nvSpPr>
        <p:spPr>
          <a:xfrm>
            <a:off x="6487513" y="555840"/>
            <a:ext cx="637756" cy="306768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solidFill>
            <a:schemeClr val="accent2"/>
          </a:solidFill>
          <a:ln w="44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C7866E-54A3-4793-BC31-828FB8C61C80}"/>
              </a:ext>
            </a:extLst>
          </p:cNvPr>
          <p:cNvGrpSpPr/>
          <p:nvPr/>
        </p:nvGrpSpPr>
        <p:grpSpPr>
          <a:xfrm>
            <a:off x="5443318" y="1295842"/>
            <a:ext cx="2500578" cy="850134"/>
            <a:chOff x="8204287" y="3652285"/>
            <a:chExt cx="3620670" cy="1230937"/>
          </a:xfrm>
          <a:solidFill>
            <a:schemeClr val="accent5"/>
          </a:solidFill>
        </p:grpSpPr>
        <p:sp>
          <p:nvSpPr>
            <p:cNvPr id="406" name="자유형: 도형 52">
              <a:extLst>
                <a:ext uri="{FF2B5EF4-FFF2-40B4-BE49-F238E27FC236}">
                  <a16:creationId xmlns:a16="http://schemas.microsoft.com/office/drawing/2014/main" id="{A20DCED9-8CCC-4C28-9B04-244E28F72CFC}"/>
                </a:ext>
              </a:extLst>
            </p:cNvPr>
            <p:cNvSpPr/>
            <p:nvPr/>
          </p:nvSpPr>
          <p:spPr>
            <a:xfrm>
              <a:off x="8204287" y="3715298"/>
              <a:ext cx="3620668" cy="1167924"/>
            </a:xfrm>
            <a:custGeom>
              <a:avLst/>
              <a:gdLst>
                <a:gd name="connsiteX0" fmla="*/ 160109 w 3195788"/>
                <a:gd name="connsiteY0" fmla="*/ 0 h 1160647"/>
                <a:gd name="connsiteX1" fmla="*/ 162135 w 3195788"/>
                <a:gd name="connsiteY1" fmla="*/ 246443 h 1160647"/>
                <a:gd name="connsiteX2" fmla="*/ 200642 w 3195788"/>
                <a:gd name="connsiteY2" fmla="*/ 326429 h 1160647"/>
                <a:gd name="connsiteX3" fmla="*/ 202669 w 3195788"/>
                <a:gd name="connsiteY3" fmla="*/ 326429 h 1160647"/>
                <a:gd name="connsiteX4" fmla="*/ 216856 w 3195788"/>
                <a:gd name="connsiteY4" fmla="*/ 326429 h 1160647"/>
                <a:gd name="connsiteX5" fmla="*/ 216856 w 3195788"/>
                <a:gd name="connsiteY5" fmla="*/ 350208 h 1160647"/>
                <a:gd name="connsiteX6" fmla="*/ 217363 w 3195788"/>
                <a:gd name="connsiteY6" fmla="*/ 351019 h 1160647"/>
                <a:gd name="connsiteX7" fmla="*/ 220909 w 3195788"/>
                <a:gd name="connsiteY7" fmla="*/ 356694 h 1160647"/>
                <a:gd name="connsiteX8" fmla="*/ 220909 w 3195788"/>
                <a:gd name="connsiteY8" fmla="*/ 471268 h 1160647"/>
                <a:gd name="connsiteX9" fmla="*/ 223189 w 3195788"/>
                <a:gd name="connsiteY9" fmla="*/ 471268 h 1160647"/>
                <a:gd name="connsiteX10" fmla="*/ 239150 w 3195788"/>
                <a:gd name="connsiteY10" fmla="*/ 471268 h 1160647"/>
                <a:gd name="connsiteX11" fmla="*/ 239150 w 3195788"/>
                <a:gd name="connsiteY11" fmla="*/ 611783 h 1160647"/>
                <a:gd name="connsiteX12" fmla="*/ 240670 w 3195788"/>
                <a:gd name="connsiteY12" fmla="*/ 611513 h 1160647"/>
                <a:gd name="connsiteX13" fmla="*/ 251310 w 3195788"/>
                <a:gd name="connsiteY13" fmla="*/ 609622 h 1160647"/>
                <a:gd name="connsiteX14" fmla="*/ 249283 w 3195788"/>
                <a:gd name="connsiteY14" fmla="*/ 698254 h 1160647"/>
                <a:gd name="connsiteX15" fmla="*/ 250803 w 3195788"/>
                <a:gd name="connsiteY15" fmla="*/ 698525 h 1160647"/>
                <a:gd name="connsiteX16" fmla="*/ 261443 w 3195788"/>
                <a:gd name="connsiteY16" fmla="*/ 700416 h 1160647"/>
                <a:gd name="connsiteX17" fmla="*/ 261696 w 3195788"/>
                <a:gd name="connsiteY17" fmla="*/ 701227 h 1160647"/>
                <a:gd name="connsiteX18" fmla="*/ 263470 w 3195788"/>
                <a:gd name="connsiteY18" fmla="*/ 706902 h 1160647"/>
                <a:gd name="connsiteX19" fmla="*/ 264230 w 3195788"/>
                <a:gd name="connsiteY19" fmla="*/ 704470 h 1160647"/>
                <a:gd name="connsiteX20" fmla="*/ 269550 w 3195788"/>
                <a:gd name="connsiteY20" fmla="*/ 687446 h 1160647"/>
                <a:gd name="connsiteX21" fmla="*/ 271323 w 3195788"/>
                <a:gd name="connsiteY21" fmla="*/ 687446 h 1160647"/>
                <a:gd name="connsiteX22" fmla="*/ 283737 w 3195788"/>
                <a:gd name="connsiteY22" fmla="*/ 687446 h 1160647"/>
                <a:gd name="connsiteX23" fmla="*/ 283737 w 3195788"/>
                <a:gd name="connsiteY23" fmla="*/ 719872 h 1160647"/>
                <a:gd name="connsiteX24" fmla="*/ 284750 w 3195788"/>
                <a:gd name="connsiteY24" fmla="*/ 720413 h 1160647"/>
                <a:gd name="connsiteX25" fmla="*/ 291844 w 3195788"/>
                <a:gd name="connsiteY25" fmla="*/ 724196 h 1160647"/>
                <a:gd name="connsiteX26" fmla="*/ 291844 w 3195788"/>
                <a:gd name="connsiteY26" fmla="*/ 725547 h 1160647"/>
                <a:gd name="connsiteX27" fmla="*/ 291844 w 3195788"/>
                <a:gd name="connsiteY27" fmla="*/ 735005 h 1160647"/>
                <a:gd name="connsiteX28" fmla="*/ 336431 w 3195788"/>
                <a:gd name="connsiteY28" fmla="*/ 735005 h 1160647"/>
                <a:gd name="connsiteX29" fmla="*/ 336431 w 3195788"/>
                <a:gd name="connsiteY29" fmla="*/ 736086 h 1160647"/>
                <a:gd name="connsiteX30" fmla="*/ 336431 w 3195788"/>
                <a:gd name="connsiteY30" fmla="*/ 743652 h 1160647"/>
                <a:gd name="connsiteX31" fmla="*/ 338457 w 3195788"/>
                <a:gd name="connsiteY31" fmla="*/ 743652 h 1160647"/>
                <a:gd name="connsiteX32" fmla="*/ 352644 w 3195788"/>
                <a:gd name="connsiteY32" fmla="*/ 743652 h 1160647"/>
                <a:gd name="connsiteX33" fmla="*/ 352644 w 3195788"/>
                <a:gd name="connsiteY33" fmla="*/ 713387 h 1160647"/>
                <a:gd name="connsiteX34" fmla="*/ 397231 w 3195788"/>
                <a:gd name="connsiteY34" fmla="*/ 713387 h 1160647"/>
                <a:gd name="connsiteX35" fmla="*/ 397231 w 3195788"/>
                <a:gd name="connsiteY35" fmla="*/ 712036 h 1160647"/>
                <a:gd name="connsiteX36" fmla="*/ 397231 w 3195788"/>
                <a:gd name="connsiteY36" fmla="*/ 702578 h 1160647"/>
                <a:gd name="connsiteX37" fmla="*/ 398245 w 3195788"/>
                <a:gd name="connsiteY37" fmla="*/ 702578 h 1160647"/>
                <a:gd name="connsiteX38" fmla="*/ 405338 w 3195788"/>
                <a:gd name="connsiteY38" fmla="*/ 702578 h 1160647"/>
                <a:gd name="connsiteX39" fmla="*/ 405338 w 3195788"/>
                <a:gd name="connsiteY39" fmla="*/ 700687 h 1160647"/>
                <a:gd name="connsiteX40" fmla="*/ 405338 w 3195788"/>
                <a:gd name="connsiteY40" fmla="*/ 687446 h 1160647"/>
                <a:gd name="connsiteX41" fmla="*/ 406098 w 3195788"/>
                <a:gd name="connsiteY41" fmla="*/ 687446 h 1160647"/>
                <a:gd name="connsiteX42" fmla="*/ 411418 w 3195788"/>
                <a:gd name="connsiteY42" fmla="*/ 687446 h 1160647"/>
                <a:gd name="connsiteX43" fmla="*/ 411418 w 3195788"/>
                <a:gd name="connsiteY43" fmla="*/ 686365 h 1160647"/>
                <a:gd name="connsiteX44" fmla="*/ 411418 w 3195788"/>
                <a:gd name="connsiteY44" fmla="*/ 678798 h 1160647"/>
                <a:gd name="connsiteX45" fmla="*/ 413445 w 3195788"/>
                <a:gd name="connsiteY45" fmla="*/ 678798 h 1160647"/>
                <a:gd name="connsiteX46" fmla="*/ 427632 w 3195788"/>
                <a:gd name="connsiteY46" fmla="*/ 678798 h 1160647"/>
                <a:gd name="connsiteX47" fmla="*/ 427632 w 3195788"/>
                <a:gd name="connsiteY47" fmla="*/ 679879 h 1160647"/>
                <a:gd name="connsiteX48" fmla="*/ 427632 w 3195788"/>
                <a:gd name="connsiteY48" fmla="*/ 687446 h 1160647"/>
                <a:gd name="connsiteX49" fmla="*/ 449925 w 3195788"/>
                <a:gd name="connsiteY49" fmla="*/ 687446 h 1160647"/>
                <a:gd name="connsiteX50" fmla="*/ 449925 w 3195788"/>
                <a:gd name="connsiteY50" fmla="*/ 685554 h 1160647"/>
                <a:gd name="connsiteX51" fmla="*/ 449925 w 3195788"/>
                <a:gd name="connsiteY51" fmla="*/ 672313 h 1160647"/>
                <a:gd name="connsiteX52" fmla="*/ 451699 w 3195788"/>
                <a:gd name="connsiteY52" fmla="*/ 672313 h 1160647"/>
                <a:gd name="connsiteX53" fmla="*/ 464112 w 3195788"/>
                <a:gd name="connsiteY53" fmla="*/ 672313 h 1160647"/>
                <a:gd name="connsiteX54" fmla="*/ 464112 w 3195788"/>
                <a:gd name="connsiteY54" fmla="*/ 696093 h 1160647"/>
                <a:gd name="connsiteX55" fmla="*/ 465126 w 3195788"/>
                <a:gd name="connsiteY55" fmla="*/ 696093 h 1160647"/>
                <a:gd name="connsiteX56" fmla="*/ 472219 w 3195788"/>
                <a:gd name="connsiteY56" fmla="*/ 696093 h 1160647"/>
                <a:gd name="connsiteX57" fmla="*/ 472219 w 3195788"/>
                <a:gd name="connsiteY57" fmla="*/ 695012 h 1160647"/>
                <a:gd name="connsiteX58" fmla="*/ 472219 w 3195788"/>
                <a:gd name="connsiteY58" fmla="*/ 687446 h 1160647"/>
                <a:gd name="connsiteX59" fmla="*/ 473992 w 3195788"/>
                <a:gd name="connsiteY59" fmla="*/ 687446 h 1160647"/>
                <a:gd name="connsiteX60" fmla="*/ 486406 w 3195788"/>
                <a:gd name="connsiteY60" fmla="*/ 687446 h 1160647"/>
                <a:gd name="connsiteX61" fmla="*/ 486406 w 3195788"/>
                <a:gd name="connsiteY61" fmla="*/ 713387 h 1160647"/>
                <a:gd name="connsiteX62" fmla="*/ 488433 w 3195788"/>
                <a:gd name="connsiteY62" fmla="*/ 713387 h 1160647"/>
                <a:gd name="connsiteX63" fmla="*/ 502619 w 3195788"/>
                <a:gd name="connsiteY63" fmla="*/ 713387 h 1160647"/>
                <a:gd name="connsiteX64" fmla="*/ 502619 w 3195788"/>
                <a:gd name="connsiteY64" fmla="*/ 715008 h 1160647"/>
                <a:gd name="connsiteX65" fmla="*/ 502619 w 3195788"/>
                <a:gd name="connsiteY65" fmla="*/ 726358 h 1160647"/>
                <a:gd name="connsiteX66" fmla="*/ 503379 w 3195788"/>
                <a:gd name="connsiteY66" fmla="*/ 726358 h 1160647"/>
                <a:gd name="connsiteX67" fmla="*/ 508700 w 3195788"/>
                <a:gd name="connsiteY67" fmla="*/ 726358 h 1160647"/>
                <a:gd name="connsiteX68" fmla="*/ 508700 w 3195788"/>
                <a:gd name="connsiteY68" fmla="*/ 725547 h 1160647"/>
                <a:gd name="connsiteX69" fmla="*/ 508700 w 3195788"/>
                <a:gd name="connsiteY69" fmla="*/ 719872 h 1160647"/>
                <a:gd name="connsiteX70" fmla="*/ 539100 w 3195788"/>
                <a:gd name="connsiteY70" fmla="*/ 719872 h 1160647"/>
                <a:gd name="connsiteX71" fmla="*/ 539100 w 3195788"/>
                <a:gd name="connsiteY71" fmla="*/ 743652 h 1160647"/>
                <a:gd name="connsiteX72" fmla="*/ 540113 w 3195788"/>
                <a:gd name="connsiteY72" fmla="*/ 743652 h 1160647"/>
                <a:gd name="connsiteX73" fmla="*/ 547207 w 3195788"/>
                <a:gd name="connsiteY73" fmla="*/ 743652 h 1160647"/>
                <a:gd name="connsiteX74" fmla="*/ 547207 w 3195788"/>
                <a:gd name="connsiteY74" fmla="*/ 744733 h 1160647"/>
                <a:gd name="connsiteX75" fmla="*/ 547207 w 3195788"/>
                <a:gd name="connsiteY75" fmla="*/ 752299 h 1160647"/>
                <a:gd name="connsiteX76" fmla="*/ 547967 w 3195788"/>
                <a:gd name="connsiteY76" fmla="*/ 752299 h 1160647"/>
                <a:gd name="connsiteX77" fmla="*/ 553287 w 3195788"/>
                <a:gd name="connsiteY77" fmla="*/ 752299 h 1160647"/>
                <a:gd name="connsiteX78" fmla="*/ 553287 w 3195788"/>
                <a:gd name="connsiteY78" fmla="*/ 750137 h 1160647"/>
                <a:gd name="connsiteX79" fmla="*/ 553287 w 3195788"/>
                <a:gd name="connsiteY79" fmla="*/ 735005 h 1160647"/>
                <a:gd name="connsiteX80" fmla="*/ 554300 w 3195788"/>
                <a:gd name="connsiteY80" fmla="*/ 735005 h 1160647"/>
                <a:gd name="connsiteX81" fmla="*/ 561394 w 3195788"/>
                <a:gd name="connsiteY81" fmla="*/ 735005 h 1160647"/>
                <a:gd name="connsiteX82" fmla="*/ 561394 w 3195788"/>
                <a:gd name="connsiteY82" fmla="*/ 736086 h 1160647"/>
                <a:gd name="connsiteX83" fmla="*/ 561394 w 3195788"/>
                <a:gd name="connsiteY83" fmla="*/ 743652 h 1160647"/>
                <a:gd name="connsiteX84" fmla="*/ 566714 w 3195788"/>
                <a:gd name="connsiteY84" fmla="*/ 741659 h 1160647"/>
                <a:gd name="connsiteX85" fmla="*/ 567474 w 3195788"/>
                <a:gd name="connsiteY85" fmla="*/ 740679 h 1160647"/>
                <a:gd name="connsiteX86" fmla="*/ 567474 w 3195788"/>
                <a:gd name="connsiteY86" fmla="*/ 735005 h 1160647"/>
                <a:gd name="connsiteX87" fmla="*/ 605981 w 3195788"/>
                <a:gd name="connsiteY87" fmla="*/ 735005 h 1160647"/>
                <a:gd name="connsiteX88" fmla="*/ 605981 w 3195788"/>
                <a:gd name="connsiteY88" fmla="*/ 758784 h 1160647"/>
                <a:gd name="connsiteX89" fmla="*/ 608007 w 3195788"/>
                <a:gd name="connsiteY89" fmla="*/ 758784 h 1160647"/>
                <a:gd name="connsiteX90" fmla="*/ 622194 w 3195788"/>
                <a:gd name="connsiteY90" fmla="*/ 758784 h 1160647"/>
                <a:gd name="connsiteX91" fmla="*/ 622194 w 3195788"/>
                <a:gd name="connsiteY91" fmla="*/ 759865 h 1160647"/>
                <a:gd name="connsiteX92" fmla="*/ 622194 w 3195788"/>
                <a:gd name="connsiteY92" fmla="*/ 767431 h 1160647"/>
                <a:gd name="connsiteX93" fmla="*/ 623968 w 3195788"/>
                <a:gd name="connsiteY93" fmla="*/ 767431 h 1160647"/>
                <a:gd name="connsiteX94" fmla="*/ 636381 w 3195788"/>
                <a:gd name="connsiteY94" fmla="*/ 767431 h 1160647"/>
                <a:gd name="connsiteX95" fmla="*/ 636381 w 3195788"/>
                <a:gd name="connsiteY95" fmla="*/ 743652 h 1160647"/>
                <a:gd name="connsiteX96" fmla="*/ 637394 w 3195788"/>
                <a:gd name="connsiteY96" fmla="*/ 743652 h 1160647"/>
                <a:gd name="connsiteX97" fmla="*/ 644488 w 3195788"/>
                <a:gd name="connsiteY97" fmla="*/ 743652 h 1160647"/>
                <a:gd name="connsiteX98" fmla="*/ 644488 w 3195788"/>
                <a:gd name="connsiteY98" fmla="*/ 711225 h 1160647"/>
                <a:gd name="connsiteX99" fmla="*/ 645501 w 3195788"/>
                <a:gd name="connsiteY99" fmla="*/ 711225 h 1160647"/>
                <a:gd name="connsiteX100" fmla="*/ 652595 w 3195788"/>
                <a:gd name="connsiteY100" fmla="*/ 711225 h 1160647"/>
                <a:gd name="connsiteX101" fmla="*/ 652595 w 3195788"/>
                <a:gd name="connsiteY101" fmla="*/ 709334 h 1160647"/>
                <a:gd name="connsiteX102" fmla="*/ 652595 w 3195788"/>
                <a:gd name="connsiteY102" fmla="*/ 696093 h 1160647"/>
                <a:gd name="connsiteX103" fmla="*/ 651328 w 3195788"/>
                <a:gd name="connsiteY103" fmla="*/ 694471 h 1160647"/>
                <a:gd name="connsiteX104" fmla="*/ 656648 w 3195788"/>
                <a:gd name="connsiteY104" fmla="*/ 683122 h 1160647"/>
                <a:gd name="connsiteX105" fmla="*/ 664755 w 3195788"/>
                <a:gd name="connsiteY105" fmla="*/ 711225 h 1160647"/>
                <a:gd name="connsiteX106" fmla="*/ 665515 w 3195788"/>
                <a:gd name="connsiteY106" fmla="*/ 711225 h 1160647"/>
                <a:gd name="connsiteX107" fmla="*/ 670835 w 3195788"/>
                <a:gd name="connsiteY107" fmla="*/ 711225 h 1160647"/>
                <a:gd name="connsiteX108" fmla="*/ 670835 w 3195788"/>
                <a:gd name="connsiteY108" fmla="*/ 605298 h 1160647"/>
                <a:gd name="connsiteX109" fmla="*/ 672355 w 3195788"/>
                <a:gd name="connsiteY109" fmla="*/ 605298 h 1160647"/>
                <a:gd name="connsiteX110" fmla="*/ 682995 w 3195788"/>
                <a:gd name="connsiteY110" fmla="*/ 605298 h 1160647"/>
                <a:gd name="connsiteX111" fmla="*/ 682995 w 3195788"/>
                <a:gd name="connsiteY111" fmla="*/ 557739 h 1160647"/>
                <a:gd name="connsiteX112" fmla="*/ 709342 w 3195788"/>
                <a:gd name="connsiteY112" fmla="*/ 557739 h 1160647"/>
                <a:gd name="connsiteX113" fmla="*/ 709342 w 3195788"/>
                <a:gd name="connsiteY113" fmla="*/ 536121 h 1160647"/>
                <a:gd name="connsiteX114" fmla="*/ 743796 w 3195788"/>
                <a:gd name="connsiteY114" fmla="*/ 536121 h 1160647"/>
                <a:gd name="connsiteX115" fmla="*/ 743796 w 3195788"/>
                <a:gd name="connsiteY115" fmla="*/ 538553 h 1160647"/>
                <a:gd name="connsiteX116" fmla="*/ 743796 w 3195788"/>
                <a:gd name="connsiteY116" fmla="*/ 555577 h 1160647"/>
                <a:gd name="connsiteX117" fmla="*/ 746076 w 3195788"/>
                <a:gd name="connsiteY117" fmla="*/ 555577 h 1160647"/>
                <a:gd name="connsiteX118" fmla="*/ 762036 w 3195788"/>
                <a:gd name="connsiteY118" fmla="*/ 555577 h 1160647"/>
                <a:gd name="connsiteX119" fmla="*/ 762036 w 3195788"/>
                <a:gd name="connsiteY119" fmla="*/ 603136 h 1160647"/>
                <a:gd name="connsiteX120" fmla="*/ 763049 w 3195788"/>
                <a:gd name="connsiteY120" fmla="*/ 603136 h 1160647"/>
                <a:gd name="connsiteX121" fmla="*/ 770143 w 3195788"/>
                <a:gd name="connsiteY121" fmla="*/ 603136 h 1160647"/>
                <a:gd name="connsiteX122" fmla="*/ 784330 w 3195788"/>
                <a:gd name="connsiteY122" fmla="*/ 607460 h 1160647"/>
                <a:gd name="connsiteX123" fmla="*/ 784330 w 3195788"/>
                <a:gd name="connsiteY123" fmla="*/ 646372 h 1160647"/>
                <a:gd name="connsiteX124" fmla="*/ 785343 w 3195788"/>
                <a:gd name="connsiteY124" fmla="*/ 646372 h 1160647"/>
                <a:gd name="connsiteX125" fmla="*/ 792436 w 3195788"/>
                <a:gd name="connsiteY125" fmla="*/ 646372 h 1160647"/>
                <a:gd name="connsiteX126" fmla="*/ 792436 w 3195788"/>
                <a:gd name="connsiteY126" fmla="*/ 647993 h 1160647"/>
                <a:gd name="connsiteX127" fmla="*/ 792436 w 3195788"/>
                <a:gd name="connsiteY127" fmla="*/ 659342 h 1160647"/>
                <a:gd name="connsiteX128" fmla="*/ 794463 w 3195788"/>
                <a:gd name="connsiteY128" fmla="*/ 659342 h 1160647"/>
                <a:gd name="connsiteX129" fmla="*/ 808650 w 3195788"/>
                <a:gd name="connsiteY129" fmla="*/ 659342 h 1160647"/>
                <a:gd name="connsiteX130" fmla="*/ 814730 w 3195788"/>
                <a:gd name="connsiteY130" fmla="*/ 665828 h 1160647"/>
                <a:gd name="connsiteX131" fmla="*/ 814730 w 3195788"/>
                <a:gd name="connsiteY131" fmla="*/ 687446 h 1160647"/>
                <a:gd name="connsiteX132" fmla="*/ 817010 w 3195788"/>
                <a:gd name="connsiteY132" fmla="*/ 687446 h 1160647"/>
                <a:gd name="connsiteX133" fmla="*/ 832970 w 3195788"/>
                <a:gd name="connsiteY133" fmla="*/ 687446 h 1160647"/>
                <a:gd name="connsiteX134" fmla="*/ 832970 w 3195788"/>
                <a:gd name="connsiteY134" fmla="*/ 688526 h 1160647"/>
                <a:gd name="connsiteX135" fmla="*/ 832970 w 3195788"/>
                <a:gd name="connsiteY135" fmla="*/ 696093 h 1160647"/>
                <a:gd name="connsiteX136" fmla="*/ 834237 w 3195788"/>
                <a:gd name="connsiteY136" fmla="*/ 696093 h 1160647"/>
                <a:gd name="connsiteX137" fmla="*/ 843104 w 3195788"/>
                <a:gd name="connsiteY137" fmla="*/ 696093 h 1160647"/>
                <a:gd name="connsiteX138" fmla="*/ 843104 w 3195788"/>
                <a:gd name="connsiteY138" fmla="*/ 698254 h 1160647"/>
                <a:gd name="connsiteX139" fmla="*/ 843104 w 3195788"/>
                <a:gd name="connsiteY139" fmla="*/ 713387 h 1160647"/>
                <a:gd name="connsiteX140" fmla="*/ 847157 w 3195788"/>
                <a:gd name="connsiteY140" fmla="*/ 711495 h 1160647"/>
                <a:gd name="connsiteX141" fmla="*/ 847157 w 3195788"/>
                <a:gd name="connsiteY141" fmla="*/ 698254 h 1160647"/>
                <a:gd name="connsiteX142" fmla="*/ 848170 w 3195788"/>
                <a:gd name="connsiteY142" fmla="*/ 698254 h 1160647"/>
                <a:gd name="connsiteX143" fmla="*/ 855264 w 3195788"/>
                <a:gd name="connsiteY143" fmla="*/ 698254 h 1160647"/>
                <a:gd name="connsiteX144" fmla="*/ 855264 w 3195788"/>
                <a:gd name="connsiteY144" fmla="*/ 699876 h 1160647"/>
                <a:gd name="connsiteX145" fmla="*/ 855264 w 3195788"/>
                <a:gd name="connsiteY145" fmla="*/ 711225 h 1160647"/>
                <a:gd name="connsiteX146" fmla="*/ 856024 w 3195788"/>
                <a:gd name="connsiteY146" fmla="*/ 711225 h 1160647"/>
                <a:gd name="connsiteX147" fmla="*/ 861344 w 3195788"/>
                <a:gd name="connsiteY147" fmla="*/ 711225 h 1160647"/>
                <a:gd name="connsiteX148" fmla="*/ 909984 w 3195788"/>
                <a:gd name="connsiteY148" fmla="*/ 706902 h 1160647"/>
                <a:gd name="connsiteX149" fmla="*/ 909984 w 3195788"/>
                <a:gd name="connsiteY149" fmla="*/ 708253 h 1160647"/>
                <a:gd name="connsiteX150" fmla="*/ 909984 w 3195788"/>
                <a:gd name="connsiteY150" fmla="*/ 717710 h 1160647"/>
                <a:gd name="connsiteX151" fmla="*/ 910744 w 3195788"/>
                <a:gd name="connsiteY151" fmla="*/ 717710 h 1160647"/>
                <a:gd name="connsiteX152" fmla="*/ 916065 w 3195788"/>
                <a:gd name="connsiteY152" fmla="*/ 717710 h 1160647"/>
                <a:gd name="connsiteX153" fmla="*/ 916065 w 3195788"/>
                <a:gd name="connsiteY153" fmla="*/ 719872 h 1160647"/>
                <a:gd name="connsiteX154" fmla="*/ 916065 w 3195788"/>
                <a:gd name="connsiteY154" fmla="*/ 735005 h 1160647"/>
                <a:gd name="connsiteX155" fmla="*/ 918091 w 3195788"/>
                <a:gd name="connsiteY155" fmla="*/ 733654 h 1160647"/>
                <a:gd name="connsiteX156" fmla="*/ 932278 w 3195788"/>
                <a:gd name="connsiteY156" fmla="*/ 724196 h 1160647"/>
                <a:gd name="connsiteX157" fmla="*/ 938358 w 3195788"/>
                <a:gd name="connsiteY157" fmla="*/ 683122 h 1160647"/>
                <a:gd name="connsiteX158" fmla="*/ 939118 w 3195788"/>
                <a:gd name="connsiteY158" fmla="*/ 682852 h 1160647"/>
                <a:gd name="connsiteX159" fmla="*/ 944438 w 3195788"/>
                <a:gd name="connsiteY159" fmla="*/ 680960 h 1160647"/>
                <a:gd name="connsiteX160" fmla="*/ 946465 w 3195788"/>
                <a:gd name="connsiteY160" fmla="*/ 611783 h 1160647"/>
                <a:gd name="connsiteX161" fmla="*/ 948492 w 3195788"/>
                <a:gd name="connsiteY161" fmla="*/ 680960 h 1160647"/>
                <a:gd name="connsiteX162" fmla="*/ 949252 w 3195788"/>
                <a:gd name="connsiteY162" fmla="*/ 681230 h 1160647"/>
                <a:gd name="connsiteX163" fmla="*/ 954572 w 3195788"/>
                <a:gd name="connsiteY163" fmla="*/ 683122 h 1160647"/>
                <a:gd name="connsiteX164" fmla="*/ 954572 w 3195788"/>
                <a:gd name="connsiteY164" fmla="*/ 596651 h 1160647"/>
                <a:gd name="connsiteX165" fmla="*/ 958625 w 3195788"/>
                <a:gd name="connsiteY165" fmla="*/ 564224 h 1160647"/>
                <a:gd name="connsiteX166" fmla="*/ 997132 w 3195788"/>
                <a:gd name="connsiteY166" fmla="*/ 564224 h 1160647"/>
                <a:gd name="connsiteX167" fmla="*/ 997132 w 3195788"/>
                <a:gd name="connsiteY167" fmla="*/ 596651 h 1160647"/>
                <a:gd name="connsiteX168" fmla="*/ 997892 w 3195788"/>
                <a:gd name="connsiteY168" fmla="*/ 596651 h 1160647"/>
                <a:gd name="connsiteX169" fmla="*/ 1003212 w 3195788"/>
                <a:gd name="connsiteY169" fmla="*/ 596651 h 1160647"/>
                <a:gd name="connsiteX170" fmla="*/ 1003212 w 3195788"/>
                <a:gd name="connsiteY170" fmla="*/ 514503 h 1160647"/>
                <a:gd name="connsiteX171" fmla="*/ 1004986 w 3195788"/>
                <a:gd name="connsiteY171" fmla="*/ 514503 h 1160647"/>
                <a:gd name="connsiteX172" fmla="*/ 1017399 w 3195788"/>
                <a:gd name="connsiteY172" fmla="*/ 514503 h 1160647"/>
                <a:gd name="connsiteX173" fmla="*/ 1017399 w 3195788"/>
                <a:gd name="connsiteY173" fmla="*/ 512612 h 1160647"/>
                <a:gd name="connsiteX174" fmla="*/ 1017399 w 3195788"/>
                <a:gd name="connsiteY174" fmla="*/ 499371 h 1160647"/>
                <a:gd name="connsiteX175" fmla="*/ 1039693 w 3195788"/>
                <a:gd name="connsiteY175" fmla="*/ 499371 h 1160647"/>
                <a:gd name="connsiteX176" fmla="*/ 1039693 w 3195788"/>
                <a:gd name="connsiteY176" fmla="*/ 498290 h 1160647"/>
                <a:gd name="connsiteX177" fmla="*/ 1039693 w 3195788"/>
                <a:gd name="connsiteY177" fmla="*/ 490724 h 1160647"/>
                <a:gd name="connsiteX178" fmla="*/ 1041466 w 3195788"/>
                <a:gd name="connsiteY178" fmla="*/ 490724 h 1160647"/>
                <a:gd name="connsiteX179" fmla="*/ 1053880 w 3195788"/>
                <a:gd name="connsiteY179" fmla="*/ 490724 h 1160647"/>
                <a:gd name="connsiteX180" fmla="*/ 1053880 w 3195788"/>
                <a:gd name="connsiteY180" fmla="*/ 491805 h 1160647"/>
                <a:gd name="connsiteX181" fmla="*/ 1053880 w 3195788"/>
                <a:gd name="connsiteY181" fmla="*/ 499371 h 1160647"/>
                <a:gd name="connsiteX182" fmla="*/ 1054640 w 3195788"/>
                <a:gd name="connsiteY182" fmla="*/ 499371 h 1160647"/>
                <a:gd name="connsiteX183" fmla="*/ 1059960 w 3195788"/>
                <a:gd name="connsiteY183" fmla="*/ 499371 h 1160647"/>
                <a:gd name="connsiteX184" fmla="*/ 1070093 w 3195788"/>
                <a:gd name="connsiteY184" fmla="*/ 495047 h 1160647"/>
                <a:gd name="connsiteX185" fmla="*/ 1074146 w 3195788"/>
                <a:gd name="connsiteY185" fmla="*/ 498290 h 1160647"/>
                <a:gd name="connsiteX186" fmla="*/ 1074146 w 3195788"/>
                <a:gd name="connsiteY186" fmla="*/ 490724 h 1160647"/>
                <a:gd name="connsiteX187" fmla="*/ 1076426 w 3195788"/>
                <a:gd name="connsiteY187" fmla="*/ 490724 h 1160647"/>
                <a:gd name="connsiteX188" fmla="*/ 1092387 w 3195788"/>
                <a:gd name="connsiteY188" fmla="*/ 490724 h 1160647"/>
                <a:gd name="connsiteX189" fmla="*/ 1092387 w 3195788"/>
                <a:gd name="connsiteY189" fmla="*/ 491805 h 1160647"/>
                <a:gd name="connsiteX190" fmla="*/ 1092387 w 3195788"/>
                <a:gd name="connsiteY190" fmla="*/ 499371 h 1160647"/>
                <a:gd name="connsiteX191" fmla="*/ 1122787 w 3195788"/>
                <a:gd name="connsiteY191" fmla="*/ 499371 h 1160647"/>
                <a:gd name="connsiteX192" fmla="*/ 1122787 w 3195788"/>
                <a:gd name="connsiteY192" fmla="*/ 500992 h 1160647"/>
                <a:gd name="connsiteX193" fmla="*/ 1122787 w 3195788"/>
                <a:gd name="connsiteY193" fmla="*/ 512342 h 1160647"/>
                <a:gd name="connsiteX194" fmla="*/ 1149134 w 3195788"/>
                <a:gd name="connsiteY194" fmla="*/ 512342 h 1160647"/>
                <a:gd name="connsiteX195" fmla="*/ 1149134 w 3195788"/>
                <a:gd name="connsiteY195" fmla="*/ 542606 h 1160647"/>
                <a:gd name="connsiteX196" fmla="*/ 1149894 w 3195788"/>
                <a:gd name="connsiteY196" fmla="*/ 542606 h 1160647"/>
                <a:gd name="connsiteX197" fmla="*/ 1155214 w 3195788"/>
                <a:gd name="connsiteY197" fmla="*/ 542606 h 1160647"/>
                <a:gd name="connsiteX198" fmla="*/ 1155214 w 3195788"/>
                <a:gd name="connsiteY198" fmla="*/ 543687 h 1160647"/>
                <a:gd name="connsiteX199" fmla="*/ 1155214 w 3195788"/>
                <a:gd name="connsiteY199" fmla="*/ 551254 h 1160647"/>
                <a:gd name="connsiteX200" fmla="*/ 1159268 w 3195788"/>
                <a:gd name="connsiteY200" fmla="*/ 581518 h 1160647"/>
                <a:gd name="connsiteX201" fmla="*/ 1160028 w 3195788"/>
                <a:gd name="connsiteY201" fmla="*/ 581518 h 1160647"/>
                <a:gd name="connsiteX202" fmla="*/ 1165348 w 3195788"/>
                <a:gd name="connsiteY202" fmla="*/ 581518 h 1160647"/>
                <a:gd name="connsiteX203" fmla="*/ 1165348 w 3195788"/>
                <a:gd name="connsiteY203" fmla="*/ 582329 h 1160647"/>
                <a:gd name="connsiteX204" fmla="*/ 1165348 w 3195788"/>
                <a:gd name="connsiteY204" fmla="*/ 588004 h 1160647"/>
                <a:gd name="connsiteX205" fmla="*/ 1166361 w 3195788"/>
                <a:gd name="connsiteY205" fmla="*/ 588004 h 1160647"/>
                <a:gd name="connsiteX206" fmla="*/ 1173454 w 3195788"/>
                <a:gd name="connsiteY206" fmla="*/ 588004 h 1160647"/>
                <a:gd name="connsiteX207" fmla="*/ 1173454 w 3195788"/>
                <a:gd name="connsiteY207" fmla="*/ 618269 h 1160647"/>
                <a:gd name="connsiteX208" fmla="*/ 1175481 w 3195788"/>
                <a:gd name="connsiteY208" fmla="*/ 618269 h 1160647"/>
                <a:gd name="connsiteX209" fmla="*/ 1189668 w 3195788"/>
                <a:gd name="connsiteY209" fmla="*/ 618269 h 1160647"/>
                <a:gd name="connsiteX210" fmla="*/ 1189668 w 3195788"/>
                <a:gd name="connsiteY210" fmla="*/ 642048 h 1160647"/>
                <a:gd name="connsiteX211" fmla="*/ 1191695 w 3195788"/>
                <a:gd name="connsiteY211" fmla="*/ 643669 h 1160647"/>
                <a:gd name="connsiteX212" fmla="*/ 1191695 w 3195788"/>
                <a:gd name="connsiteY212" fmla="*/ 655019 h 1160647"/>
                <a:gd name="connsiteX213" fmla="*/ 1192455 w 3195788"/>
                <a:gd name="connsiteY213" fmla="*/ 655019 h 1160647"/>
                <a:gd name="connsiteX214" fmla="*/ 1197775 w 3195788"/>
                <a:gd name="connsiteY214" fmla="*/ 655019 h 1160647"/>
                <a:gd name="connsiteX215" fmla="*/ 1197775 w 3195788"/>
                <a:gd name="connsiteY215" fmla="*/ 678798 h 1160647"/>
                <a:gd name="connsiteX216" fmla="*/ 1199041 w 3195788"/>
                <a:gd name="connsiteY216" fmla="*/ 678798 h 1160647"/>
                <a:gd name="connsiteX217" fmla="*/ 1207908 w 3195788"/>
                <a:gd name="connsiteY217" fmla="*/ 678798 h 1160647"/>
                <a:gd name="connsiteX218" fmla="*/ 1209935 w 3195788"/>
                <a:gd name="connsiteY218" fmla="*/ 682852 h 1160647"/>
                <a:gd name="connsiteX219" fmla="*/ 1209935 w 3195788"/>
                <a:gd name="connsiteY219" fmla="*/ 696093 h 1160647"/>
                <a:gd name="connsiteX220" fmla="*/ 1211455 w 3195788"/>
                <a:gd name="connsiteY220" fmla="*/ 694201 h 1160647"/>
                <a:gd name="connsiteX221" fmla="*/ 1222095 w 3195788"/>
                <a:gd name="connsiteY221" fmla="*/ 680960 h 1160647"/>
                <a:gd name="connsiteX222" fmla="*/ 1250469 w 3195788"/>
                <a:gd name="connsiteY222" fmla="*/ 680960 h 1160647"/>
                <a:gd name="connsiteX223" fmla="*/ 1250469 w 3195788"/>
                <a:gd name="connsiteY223" fmla="*/ 767431 h 1160647"/>
                <a:gd name="connsiteX224" fmla="*/ 1251229 w 3195788"/>
                <a:gd name="connsiteY224" fmla="*/ 767431 h 1160647"/>
                <a:gd name="connsiteX225" fmla="*/ 1256549 w 3195788"/>
                <a:gd name="connsiteY225" fmla="*/ 767431 h 1160647"/>
                <a:gd name="connsiteX226" fmla="*/ 1257309 w 3195788"/>
                <a:gd name="connsiteY226" fmla="*/ 766080 h 1160647"/>
                <a:gd name="connsiteX227" fmla="*/ 1262629 w 3195788"/>
                <a:gd name="connsiteY227" fmla="*/ 756622 h 1160647"/>
                <a:gd name="connsiteX228" fmla="*/ 1262629 w 3195788"/>
                <a:gd name="connsiteY228" fmla="*/ 758514 h 1160647"/>
                <a:gd name="connsiteX229" fmla="*/ 1262629 w 3195788"/>
                <a:gd name="connsiteY229" fmla="*/ 771755 h 1160647"/>
                <a:gd name="connsiteX230" fmla="*/ 1266682 w 3195788"/>
                <a:gd name="connsiteY230" fmla="*/ 726358 h 1160647"/>
                <a:gd name="connsiteX231" fmla="*/ 1267442 w 3195788"/>
                <a:gd name="connsiteY231" fmla="*/ 726358 h 1160647"/>
                <a:gd name="connsiteX232" fmla="*/ 1272762 w 3195788"/>
                <a:gd name="connsiteY232" fmla="*/ 726358 h 1160647"/>
                <a:gd name="connsiteX233" fmla="*/ 1272762 w 3195788"/>
                <a:gd name="connsiteY233" fmla="*/ 661504 h 1160647"/>
                <a:gd name="connsiteX234" fmla="*/ 1273776 w 3195788"/>
                <a:gd name="connsiteY234" fmla="*/ 661504 h 1160647"/>
                <a:gd name="connsiteX235" fmla="*/ 1280869 w 3195788"/>
                <a:gd name="connsiteY235" fmla="*/ 661504 h 1160647"/>
                <a:gd name="connsiteX236" fmla="*/ 1293029 w 3195788"/>
                <a:gd name="connsiteY236" fmla="*/ 618269 h 1160647"/>
                <a:gd name="connsiteX237" fmla="*/ 1294296 w 3195788"/>
                <a:gd name="connsiteY237" fmla="*/ 618269 h 1160647"/>
                <a:gd name="connsiteX238" fmla="*/ 1303163 w 3195788"/>
                <a:gd name="connsiteY238" fmla="*/ 618269 h 1160647"/>
                <a:gd name="connsiteX239" fmla="*/ 1313296 w 3195788"/>
                <a:gd name="connsiteY239" fmla="*/ 661504 h 1160647"/>
                <a:gd name="connsiteX240" fmla="*/ 1314309 w 3195788"/>
                <a:gd name="connsiteY240" fmla="*/ 661504 h 1160647"/>
                <a:gd name="connsiteX241" fmla="*/ 1321403 w 3195788"/>
                <a:gd name="connsiteY241" fmla="*/ 661504 h 1160647"/>
                <a:gd name="connsiteX242" fmla="*/ 1321403 w 3195788"/>
                <a:gd name="connsiteY242" fmla="*/ 700416 h 1160647"/>
                <a:gd name="connsiteX243" fmla="*/ 1323176 w 3195788"/>
                <a:gd name="connsiteY243" fmla="*/ 700416 h 1160647"/>
                <a:gd name="connsiteX244" fmla="*/ 1335590 w 3195788"/>
                <a:gd name="connsiteY244" fmla="*/ 700416 h 1160647"/>
                <a:gd name="connsiteX245" fmla="*/ 1335590 w 3195788"/>
                <a:gd name="connsiteY245" fmla="*/ 702578 h 1160647"/>
                <a:gd name="connsiteX246" fmla="*/ 1335590 w 3195788"/>
                <a:gd name="connsiteY246" fmla="*/ 717710 h 1160647"/>
                <a:gd name="connsiteX247" fmla="*/ 1339643 w 3195788"/>
                <a:gd name="connsiteY247" fmla="*/ 715549 h 1160647"/>
                <a:gd name="connsiteX248" fmla="*/ 1339643 w 3195788"/>
                <a:gd name="connsiteY248" fmla="*/ 700416 h 1160647"/>
                <a:gd name="connsiteX249" fmla="*/ 1341163 w 3195788"/>
                <a:gd name="connsiteY249" fmla="*/ 700416 h 1160647"/>
                <a:gd name="connsiteX250" fmla="*/ 1351803 w 3195788"/>
                <a:gd name="connsiteY250" fmla="*/ 700416 h 1160647"/>
                <a:gd name="connsiteX251" fmla="*/ 1351803 w 3195788"/>
                <a:gd name="connsiteY251" fmla="*/ 702037 h 1160647"/>
                <a:gd name="connsiteX252" fmla="*/ 1351803 w 3195788"/>
                <a:gd name="connsiteY252" fmla="*/ 713387 h 1160647"/>
                <a:gd name="connsiteX253" fmla="*/ 1382204 w 3195788"/>
                <a:gd name="connsiteY253" fmla="*/ 713387 h 1160647"/>
                <a:gd name="connsiteX254" fmla="*/ 1382204 w 3195788"/>
                <a:gd name="connsiteY254" fmla="*/ 676637 h 1160647"/>
                <a:gd name="connsiteX255" fmla="*/ 1383470 w 3195788"/>
                <a:gd name="connsiteY255" fmla="*/ 676637 h 1160647"/>
                <a:gd name="connsiteX256" fmla="*/ 1392337 w 3195788"/>
                <a:gd name="connsiteY256" fmla="*/ 676637 h 1160647"/>
                <a:gd name="connsiteX257" fmla="*/ 1392337 w 3195788"/>
                <a:gd name="connsiteY257" fmla="*/ 698254 h 1160647"/>
                <a:gd name="connsiteX258" fmla="*/ 1394364 w 3195788"/>
                <a:gd name="connsiteY258" fmla="*/ 665828 h 1160647"/>
                <a:gd name="connsiteX259" fmla="*/ 1416657 w 3195788"/>
                <a:gd name="connsiteY259" fmla="*/ 665828 h 1160647"/>
                <a:gd name="connsiteX260" fmla="*/ 1416657 w 3195788"/>
                <a:gd name="connsiteY260" fmla="*/ 664206 h 1160647"/>
                <a:gd name="connsiteX261" fmla="*/ 1416657 w 3195788"/>
                <a:gd name="connsiteY261" fmla="*/ 652857 h 1160647"/>
                <a:gd name="connsiteX262" fmla="*/ 1417417 w 3195788"/>
                <a:gd name="connsiteY262" fmla="*/ 652857 h 1160647"/>
                <a:gd name="connsiteX263" fmla="*/ 1422737 w 3195788"/>
                <a:gd name="connsiteY263" fmla="*/ 652857 h 1160647"/>
                <a:gd name="connsiteX264" fmla="*/ 1422737 w 3195788"/>
                <a:gd name="connsiteY264" fmla="*/ 650966 h 1160647"/>
                <a:gd name="connsiteX265" fmla="*/ 1422737 w 3195788"/>
                <a:gd name="connsiteY265" fmla="*/ 637725 h 1160647"/>
                <a:gd name="connsiteX266" fmla="*/ 1426791 w 3195788"/>
                <a:gd name="connsiteY266" fmla="*/ 644210 h 1160647"/>
                <a:gd name="connsiteX267" fmla="*/ 1429071 w 3195788"/>
                <a:gd name="connsiteY267" fmla="*/ 644210 h 1160647"/>
                <a:gd name="connsiteX268" fmla="*/ 1445031 w 3195788"/>
                <a:gd name="connsiteY268" fmla="*/ 644210 h 1160647"/>
                <a:gd name="connsiteX269" fmla="*/ 1445031 w 3195788"/>
                <a:gd name="connsiteY269" fmla="*/ 643399 h 1160647"/>
                <a:gd name="connsiteX270" fmla="*/ 1445031 w 3195788"/>
                <a:gd name="connsiteY270" fmla="*/ 637725 h 1160647"/>
                <a:gd name="connsiteX271" fmla="*/ 1445791 w 3195788"/>
                <a:gd name="connsiteY271" fmla="*/ 637725 h 1160647"/>
                <a:gd name="connsiteX272" fmla="*/ 1451111 w 3195788"/>
                <a:gd name="connsiteY272" fmla="*/ 637725 h 1160647"/>
                <a:gd name="connsiteX273" fmla="*/ 1451111 w 3195788"/>
                <a:gd name="connsiteY273" fmla="*/ 639076 h 1160647"/>
                <a:gd name="connsiteX274" fmla="*/ 1451111 w 3195788"/>
                <a:gd name="connsiteY274" fmla="*/ 648534 h 1160647"/>
                <a:gd name="connsiteX275" fmla="*/ 1489618 w 3195788"/>
                <a:gd name="connsiteY275" fmla="*/ 648534 h 1160647"/>
                <a:gd name="connsiteX276" fmla="*/ 1489618 w 3195788"/>
                <a:gd name="connsiteY276" fmla="*/ 786887 h 1160647"/>
                <a:gd name="connsiteX277" fmla="*/ 1491138 w 3195788"/>
                <a:gd name="connsiteY277" fmla="*/ 786887 h 1160647"/>
                <a:gd name="connsiteX278" fmla="*/ 1501778 w 3195788"/>
                <a:gd name="connsiteY278" fmla="*/ 786887 h 1160647"/>
                <a:gd name="connsiteX279" fmla="*/ 1501778 w 3195788"/>
                <a:gd name="connsiteY279" fmla="*/ 773917 h 1160647"/>
                <a:gd name="connsiteX280" fmla="*/ 1505832 w 3195788"/>
                <a:gd name="connsiteY280" fmla="*/ 773917 h 1160647"/>
                <a:gd name="connsiteX281" fmla="*/ 1505832 w 3195788"/>
                <a:gd name="connsiteY281" fmla="*/ 786887 h 1160647"/>
                <a:gd name="connsiteX282" fmla="*/ 1536232 w 3195788"/>
                <a:gd name="connsiteY282" fmla="*/ 786887 h 1160647"/>
                <a:gd name="connsiteX283" fmla="*/ 1536232 w 3195788"/>
                <a:gd name="connsiteY283" fmla="*/ 756622 h 1160647"/>
                <a:gd name="connsiteX284" fmla="*/ 1548392 w 3195788"/>
                <a:gd name="connsiteY284" fmla="*/ 756622 h 1160647"/>
                <a:gd name="connsiteX285" fmla="*/ 1560552 w 3195788"/>
                <a:gd name="connsiteY285" fmla="*/ 754461 h 1160647"/>
                <a:gd name="connsiteX286" fmla="*/ 1564606 w 3195788"/>
                <a:gd name="connsiteY286" fmla="*/ 756622 h 1160647"/>
                <a:gd name="connsiteX287" fmla="*/ 1574739 w 3195788"/>
                <a:gd name="connsiteY287" fmla="*/ 756622 h 1160647"/>
                <a:gd name="connsiteX288" fmla="*/ 1574739 w 3195788"/>
                <a:gd name="connsiteY288" fmla="*/ 786887 h 1160647"/>
                <a:gd name="connsiteX289" fmla="*/ 1582846 w 3195788"/>
                <a:gd name="connsiteY289" fmla="*/ 786887 h 1160647"/>
                <a:gd name="connsiteX290" fmla="*/ 1582846 w 3195788"/>
                <a:gd name="connsiteY290" fmla="*/ 804182 h 1160647"/>
                <a:gd name="connsiteX291" fmla="*/ 1592182 w 3195788"/>
                <a:gd name="connsiteY291" fmla="*/ 805087 h 1160647"/>
                <a:gd name="connsiteX292" fmla="*/ 1605140 w 3195788"/>
                <a:gd name="connsiteY292" fmla="*/ 805087 h 1160647"/>
                <a:gd name="connsiteX293" fmla="*/ 1605140 w 3195788"/>
                <a:gd name="connsiteY293" fmla="*/ 789049 h 1160647"/>
                <a:gd name="connsiteX294" fmla="*/ 1673096 w 3195788"/>
                <a:gd name="connsiteY294" fmla="*/ 789049 h 1160647"/>
                <a:gd name="connsiteX295" fmla="*/ 1673096 w 3195788"/>
                <a:gd name="connsiteY295" fmla="*/ 703796 h 1160647"/>
                <a:gd name="connsiteX296" fmla="*/ 1745104 w 3195788"/>
                <a:gd name="connsiteY296" fmla="*/ 703796 h 1160647"/>
                <a:gd name="connsiteX297" fmla="*/ 1745104 w 3195788"/>
                <a:gd name="connsiteY297" fmla="*/ 782564 h 1160647"/>
                <a:gd name="connsiteX298" fmla="*/ 1747008 w 3195788"/>
                <a:gd name="connsiteY298" fmla="*/ 782564 h 1160647"/>
                <a:gd name="connsiteX299" fmla="*/ 1748250 w 3195788"/>
                <a:gd name="connsiteY299" fmla="*/ 805087 h 1160647"/>
                <a:gd name="connsiteX300" fmla="*/ 1757926 w 3195788"/>
                <a:gd name="connsiteY300" fmla="*/ 805087 h 1160647"/>
                <a:gd name="connsiteX301" fmla="*/ 1759168 w 3195788"/>
                <a:gd name="connsiteY301" fmla="*/ 782564 h 1160647"/>
                <a:gd name="connsiteX302" fmla="*/ 1765248 w 3195788"/>
                <a:gd name="connsiteY302" fmla="*/ 782564 h 1160647"/>
                <a:gd name="connsiteX303" fmla="*/ 1766490 w 3195788"/>
                <a:gd name="connsiteY303" fmla="*/ 805087 h 1160647"/>
                <a:gd name="connsiteX304" fmla="*/ 1817112 w 3195788"/>
                <a:gd name="connsiteY304" fmla="*/ 805087 h 1160647"/>
                <a:gd name="connsiteX305" fmla="*/ 1817112 w 3195788"/>
                <a:gd name="connsiteY305" fmla="*/ 642059 h 1160647"/>
                <a:gd name="connsiteX306" fmla="*/ 2014439 w 3195788"/>
                <a:gd name="connsiteY306" fmla="*/ 642059 h 1160647"/>
                <a:gd name="connsiteX307" fmla="*/ 2014439 w 3195788"/>
                <a:gd name="connsiteY307" fmla="*/ 805087 h 1160647"/>
                <a:gd name="connsiteX308" fmla="*/ 2033136 w 3195788"/>
                <a:gd name="connsiteY308" fmla="*/ 805087 h 1160647"/>
                <a:gd name="connsiteX309" fmla="*/ 2033136 w 3195788"/>
                <a:gd name="connsiteY309" fmla="*/ 722394 h 1160647"/>
                <a:gd name="connsiteX310" fmla="*/ 2128256 w 3195788"/>
                <a:gd name="connsiteY310" fmla="*/ 722394 h 1160647"/>
                <a:gd name="connsiteX311" fmla="*/ 2140186 w 3195788"/>
                <a:gd name="connsiteY311" fmla="*/ 404253 h 1160647"/>
                <a:gd name="connsiteX312" fmla="*/ 2128026 w 3195788"/>
                <a:gd name="connsiteY312" fmla="*/ 382635 h 1160647"/>
                <a:gd name="connsiteX313" fmla="*/ 2121946 w 3195788"/>
                <a:gd name="connsiteY313" fmla="*/ 378311 h 1160647"/>
                <a:gd name="connsiteX314" fmla="*/ 2130053 w 3195788"/>
                <a:gd name="connsiteY314" fmla="*/ 354532 h 1160647"/>
                <a:gd name="connsiteX315" fmla="*/ 2130053 w 3195788"/>
                <a:gd name="connsiteY315" fmla="*/ 337238 h 1160647"/>
                <a:gd name="connsiteX316" fmla="*/ 2144240 w 3195788"/>
                <a:gd name="connsiteY316" fmla="*/ 337238 h 1160647"/>
                <a:gd name="connsiteX317" fmla="*/ 2144240 w 3195788"/>
                <a:gd name="connsiteY317" fmla="*/ 315620 h 1160647"/>
                <a:gd name="connsiteX318" fmla="*/ 2146266 w 3195788"/>
                <a:gd name="connsiteY318" fmla="*/ 311296 h 1160647"/>
                <a:gd name="connsiteX319" fmla="*/ 2146266 w 3195788"/>
                <a:gd name="connsiteY319" fmla="*/ 233472 h 1160647"/>
                <a:gd name="connsiteX320" fmla="*/ 2144240 w 3195788"/>
                <a:gd name="connsiteY320" fmla="*/ 226987 h 1160647"/>
                <a:gd name="connsiteX321" fmla="*/ 2150320 w 3195788"/>
                <a:gd name="connsiteY321" fmla="*/ 220501 h 1160647"/>
                <a:gd name="connsiteX322" fmla="*/ 2150320 w 3195788"/>
                <a:gd name="connsiteY322" fmla="*/ 162133 h 1160647"/>
                <a:gd name="connsiteX323" fmla="*/ 2152346 w 3195788"/>
                <a:gd name="connsiteY323" fmla="*/ 157810 h 1160647"/>
                <a:gd name="connsiteX324" fmla="*/ 2152346 w 3195788"/>
                <a:gd name="connsiteY324" fmla="*/ 101604 h 1160647"/>
                <a:gd name="connsiteX325" fmla="*/ 2154373 w 3195788"/>
                <a:gd name="connsiteY325" fmla="*/ 82148 h 1160647"/>
                <a:gd name="connsiteX326" fmla="*/ 2158427 w 3195788"/>
                <a:gd name="connsiteY326" fmla="*/ 99442 h 1160647"/>
                <a:gd name="connsiteX327" fmla="*/ 2160453 w 3195788"/>
                <a:gd name="connsiteY327" fmla="*/ 157810 h 1160647"/>
                <a:gd name="connsiteX328" fmla="*/ 2162480 w 3195788"/>
                <a:gd name="connsiteY328" fmla="*/ 220501 h 1160647"/>
                <a:gd name="connsiteX329" fmla="*/ 2168560 w 3195788"/>
                <a:gd name="connsiteY329" fmla="*/ 226987 h 1160647"/>
                <a:gd name="connsiteX330" fmla="*/ 2166533 w 3195788"/>
                <a:gd name="connsiteY330" fmla="*/ 233472 h 1160647"/>
                <a:gd name="connsiteX331" fmla="*/ 2166533 w 3195788"/>
                <a:gd name="connsiteY331" fmla="*/ 311296 h 1160647"/>
                <a:gd name="connsiteX332" fmla="*/ 2168560 w 3195788"/>
                <a:gd name="connsiteY332" fmla="*/ 315620 h 1160647"/>
                <a:gd name="connsiteX333" fmla="*/ 2168560 w 3195788"/>
                <a:gd name="connsiteY333" fmla="*/ 337238 h 1160647"/>
                <a:gd name="connsiteX334" fmla="*/ 2182747 w 3195788"/>
                <a:gd name="connsiteY334" fmla="*/ 337238 h 1160647"/>
                <a:gd name="connsiteX335" fmla="*/ 2182747 w 3195788"/>
                <a:gd name="connsiteY335" fmla="*/ 354532 h 1160647"/>
                <a:gd name="connsiteX336" fmla="*/ 2190854 w 3195788"/>
                <a:gd name="connsiteY336" fmla="*/ 378311 h 1160647"/>
                <a:gd name="connsiteX337" fmla="*/ 2184774 w 3195788"/>
                <a:gd name="connsiteY337" fmla="*/ 382635 h 1160647"/>
                <a:gd name="connsiteX338" fmla="*/ 2172613 w 3195788"/>
                <a:gd name="connsiteY338" fmla="*/ 404253 h 1160647"/>
                <a:gd name="connsiteX339" fmla="*/ 2180720 w 3195788"/>
                <a:gd name="connsiteY339" fmla="*/ 657181 h 1160647"/>
                <a:gd name="connsiteX340" fmla="*/ 2245574 w 3195788"/>
                <a:gd name="connsiteY340" fmla="*/ 657181 h 1160647"/>
                <a:gd name="connsiteX341" fmla="*/ 2245574 w 3195788"/>
                <a:gd name="connsiteY341" fmla="*/ 732843 h 1160647"/>
                <a:gd name="connsiteX342" fmla="*/ 2253681 w 3195788"/>
                <a:gd name="connsiteY342" fmla="*/ 732843 h 1160647"/>
                <a:gd name="connsiteX343" fmla="*/ 2255708 w 3195788"/>
                <a:gd name="connsiteY343" fmla="*/ 726358 h 1160647"/>
                <a:gd name="connsiteX344" fmla="*/ 2261788 w 3195788"/>
                <a:gd name="connsiteY344" fmla="*/ 726358 h 1160647"/>
                <a:gd name="connsiteX345" fmla="*/ 2263815 w 3195788"/>
                <a:gd name="connsiteY345" fmla="*/ 735005 h 1160647"/>
                <a:gd name="connsiteX346" fmla="*/ 2275975 w 3195788"/>
                <a:gd name="connsiteY346" fmla="*/ 735005 h 1160647"/>
                <a:gd name="connsiteX347" fmla="*/ 2275975 w 3195788"/>
                <a:gd name="connsiteY347" fmla="*/ 728519 h 1160647"/>
                <a:gd name="connsiteX348" fmla="*/ 2298268 w 3195788"/>
                <a:gd name="connsiteY348" fmla="*/ 728519 h 1160647"/>
                <a:gd name="connsiteX349" fmla="*/ 2298268 w 3195788"/>
                <a:gd name="connsiteY349" fmla="*/ 735005 h 1160647"/>
                <a:gd name="connsiteX350" fmla="*/ 2318535 w 3195788"/>
                <a:gd name="connsiteY350" fmla="*/ 735005 h 1160647"/>
                <a:gd name="connsiteX351" fmla="*/ 2318535 w 3195788"/>
                <a:gd name="connsiteY351" fmla="*/ 780402 h 1160647"/>
                <a:gd name="connsiteX352" fmla="*/ 2332722 w 3195788"/>
                <a:gd name="connsiteY352" fmla="*/ 780402 h 1160647"/>
                <a:gd name="connsiteX353" fmla="*/ 2332722 w 3195788"/>
                <a:gd name="connsiteY353" fmla="*/ 767431 h 1160647"/>
                <a:gd name="connsiteX354" fmla="*/ 2348936 w 3195788"/>
                <a:gd name="connsiteY354" fmla="*/ 767431 h 1160647"/>
                <a:gd name="connsiteX355" fmla="*/ 2348936 w 3195788"/>
                <a:gd name="connsiteY355" fmla="*/ 588004 h 1160647"/>
                <a:gd name="connsiteX356" fmla="*/ 2355016 w 3195788"/>
                <a:gd name="connsiteY356" fmla="*/ 581518 h 1160647"/>
                <a:gd name="connsiteX357" fmla="*/ 2427977 w 3195788"/>
                <a:gd name="connsiteY357" fmla="*/ 581518 h 1160647"/>
                <a:gd name="connsiteX358" fmla="*/ 2427977 w 3195788"/>
                <a:gd name="connsiteY358" fmla="*/ 590166 h 1160647"/>
                <a:gd name="connsiteX359" fmla="*/ 2438110 w 3195788"/>
                <a:gd name="connsiteY359" fmla="*/ 590166 h 1160647"/>
                <a:gd name="connsiteX360" fmla="*/ 2438110 w 3195788"/>
                <a:gd name="connsiteY360" fmla="*/ 704740 h 1160647"/>
                <a:gd name="connsiteX361" fmla="*/ 2460404 w 3195788"/>
                <a:gd name="connsiteY361" fmla="*/ 704740 h 1160647"/>
                <a:gd name="connsiteX362" fmla="*/ 2460404 w 3195788"/>
                <a:gd name="connsiteY362" fmla="*/ 637725 h 1160647"/>
                <a:gd name="connsiteX363" fmla="*/ 2486751 w 3195788"/>
                <a:gd name="connsiteY363" fmla="*/ 637725 h 1160647"/>
                <a:gd name="connsiteX364" fmla="*/ 2490804 w 3195788"/>
                <a:gd name="connsiteY364" fmla="*/ 633401 h 1160647"/>
                <a:gd name="connsiteX365" fmla="*/ 2498911 w 3195788"/>
                <a:gd name="connsiteY365" fmla="*/ 633401 h 1160647"/>
                <a:gd name="connsiteX366" fmla="*/ 2502964 w 3195788"/>
                <a:gd name="connsiteY366" fmla="*/ 637725 h 1160647"/>
                <a:gd name="connsiteX367" fmla="*/ 2525258 w 3195788"/>
                <a:gd name="connsiteY367" fmla="*/ 637725 h 1160647"/>
                <a:gd name="connsiteX368" fmla="*/ 2525258 w 3195788"/>
                <a:gd name="connsiteY368" fmla="*/ 520989 h 1160647"/>
                <a:gd name="connsiteX369" fmla="*/ 2582005 w 3195788"/>
                <a:gd name="connsiteY369" fmla="*/ 510180 h 1160647"/>
                <a:gd name="connsiteX370" fmla="*/ 2582005 w 3195788"/>
                <a:gd name="connsiteY370" fmla="*/ 511261 h 1160647"/>
                <a:gd name="connsiteX371" fmla="*/ 2582005 w 3195788"/>
                <a:gd name="connsiteY371" fmla="*/ 518827 h 1160647"/>
                <a:gd name="connsiteX372" fmla="*/ 2608352 w 3195788"/>
                <a:gd name="connsiteY372" fmla="*/ 518827 h 1160647"/>
                <a:gd name="connsiteX373" fmla="*/ 2608352 w 3195788"/>
                <a:gd name="connsiteY373" fmla="*/ 773917 h 1160647"/>
                <a:gd name="connsiteX374" fmla="*/ 2630646 w 3195788"/>
                <a:gd name="connsiteY374" fmla="*/ 773917 h 1160647"/>
                <a:gd name="connsiteX375" fmla="*/ 2630646 w 3195788"/>
                <a:gd name="connsiteY375" fmla="*/ 769593 h 1160647"/>
                <a:gd name="connsiteX376" fmla="*/ 2642806 w 3195788"/>
                <a:gd name="connsiteY376" fmla="*/ 769593 h 1160647"/>
                <a:gd name="connsiteX377" fmla="*/ 2642806 w 3195788"/>
                <a:gd name="connsiteY377" fmla="*/ 773917 h 1160647"/>
                <a:gd name="connsiteX378" fmla="*/ 2667126 w 3195788"/>
                <a:gd name="connsiteY378" fmla="*/ 773917 h 1160647"/>
                <a:gd name="connsiteX379" fmla="*/ 2667126 w 3195788"/>
                <a:gd name="connsiteY379" fmla="*/ 760946 h 1160647"/>
                <a:gd name="connsiteX380" fmla="*/ 2695500 w 3195788"/>
                <a:gd name="connsiteY380" fmla="*/ 760946 h 1160647"/>
                <a:gd name="connsiteX381" fmla="*/ 2707660 w 3195788"/>
                <a:gd name="connsiteY381" fmla="*/ 756622 h 1160647"/>
                <a:gd name="connsiteX382" fmla="*/ 2727927 w 3195788"/>
                <a:gd name="connsiteY382" fmla="*/ 760946 h 1160647"/>
                <a:gd name="connsiteX383" fmla="*/ 2727927 w 3195788"/>
                <a:gd name="connsiteY383" fmla="*/ 743652 h 1160647"/>
                <a:gd name="connsiteX384" fmla="*/ 2736034 w 3195788"/>
                <a:gd name="connsiteY384" fmla="*/ 743652 h 1160647"/>
                <a:gd name="connsiteX385" fmla="*/ 2736034 w 3195788"/>
                <a:gd name="connsiteY385" fmla="*/ 730681 h 1160647"/>
                <a:gd name="connsiteX386" fmla="*/ 2792781 w 3195788"/>
                <a:gd name="connsiteY386" fmla="*/ 730681 h 1160647"/>
                <a:gd name="connsiteX387" fmla="*/ 2792781 w 3195788"/>
                <a:gd name="connsiteY387" fmla="*/ 700416 h 1160647"/>
                <a:gd name="connsiteX388" fmla="*/ 2811021 w 3195788"/>
                <a:gd name="connsiteY388" fmla="*/ 700416 h 1160647"/>
                <a:gd name="connsiteX389" fmla="*/ 2811021 w 3195788"/>
                <a:gd name="connsiteY389" fmla="*/ 693931 h 1160647"/>
                <a:gd name="connsiteX390" fmla="*/ 2823181 w 3195788"/>
                <a:gd name="connsiteY390" fmla="*/ 693931 h 1160647"/>
                <a:gd name="connsiteX391" fmla="*/ 2823181 w 3195788"/>
                <a:gd name="connsiteY391" fmla="*/ 700416 h 1160647"/>
                <a:gd name="connsiteX392" fmla="*/ 2839395 w 3195788"/>
                <a:gd name="connsiteY392" fmla="*/ 700416 h 1160647"/>
                <a:gd name="connsiteX393" fmla="*/ 2839395 w 3195788"/>
                <a:gd name="connsiteY393" fmla="*/ 750137 h 1160647"/>
                <a:gd name="connsiteX394" fmla="*/ 2871822 w 3195788"/>
                <a:gd name="connsiteY394" fmla="*/ 750137 h 1160647"/>
                <a:gd name="connsiteX395" fmla="*/ 2871822 w 3195788"/>
                <a:gd name="connsiteY395" fmla="*/ 724196 h 1160647"/>
                <a:gd name="connsiteX396" fmla="*/ 2910329 w 3195788"/>
                <a:gd name="connsiteY396" fmla="*/ 724196 h 1160647"/>
                <a:gd name="connsiteX397" fmla="*/ 2910329 w 3195788"/>
                <a:gd name="connsiteY397" fmla="*/ 693931 h 1160647"/>
                <a:gd name="connsiteX398" fmla="*/ 2958970 w 3195788"/>
                <a:gd name="connsiteY398" fmla="*/ 693931 h 1160647"/>
                <a:gd name="connsiteX399" fmla="*/ 2958970 w 3195788"/>
                <a:gd name="connsiteY399" fmla="*/ 805087 h 1160647"/>
                <a:gd name="connsiteX400" fmla="*/ 2958970 w 3195788"/>
                <a:gd name="connsiteY400" fmla="*/ 818866 h 1160647"/>
                <a:gd name="connsiteX401" fmla="*/ 2968113 w 3195788"/>
                <a:gd name="connsiteY401" fmla="*/ 818866 h 1160647"/>
                <a:gd name="connsiteX402" fmla="*/ 2968113 w 3195788"/>
                <a:gd name="connsiteY402" fmla="*/ 762555 h 1160647"/>
                <a:gd name="connsiteX403" fmla="*/ 2971450 w 3195788"/>
                <a:gd name="connsiteY403" fmla="*/ 756622 h 1160647"/>
                <a:gd name="connsiteX404" fmla="*/ 2971450 w 3195788"/>
                <a:gd name="connsiteY404" fmla="*/ 758514 h 1160647"/>
                <a:gd name="connsiteX405" fmla="*/ 2971450 w 3195788"/>
                <a:gd name="connsiteY405" fmla="*/ 771755 h 1160647"/>
                <a:gd name="connsiteX406" fmla="*/ 2975503 w 3195788"/>
                <a:gd name="connsiteY406" fmla="*/ 726358 h 1160647"/>
                <a:gd name="connsiteX407" fmla="*/ 2976263 w 3195788"/>
                <a:gd name="connsiteY407" fmla="*/ 726358 h 1160647"/>
                <a:gd name="connsiteX408" fmla="*/ 2981583 w 3195788"/>
                <a:gd name="connsiteY408" fmla="*/ 726358 h 1160647"/>
                <a:gd name="connsiteX409" fmla="*/ 2981583 w 3195788"/>
                <a:gd name="connsiteY409" fmla="*/ 661504 h 1160647"/>
                <a:gd name="connsiteX410" fmla="*/ 2982597 w 3195788"/>
                <a:gd name="connsiteY410" fmla="*/ 661504 h 1160647"/>
                <a:gd name="connsiteX411" fmla="*/ 2989690 w 3195788"/>
                <a:gd name="connsiteY411" fmla="*/ 661504 h 1160647"/>
                <a:gd name="connsiteX412" fmla="*/ 3001850 w 3195788"/>
                <a:gd name="connsiteY412" fmla="*/ 618269 h 1160647"/>
                <a:gd name="connsiteX413" fmla="*/ 3003117 w 3195788"/>
                <a:gd name="connsiteY413" fmla="*/ 618269 h 1160647"/>
                <a:gd name="connsiteX414" fmla="*/ 3011984 w 3195788"/>
                <a:gd name="connsiteY414" fmla="*/ 618269 h 1160647"/>
                <a:gd name="connsiteX415" fmla="*/ 3022117 w 3195788"/>
                <a:gd name="connsiteY415" fmla="*/ 661504 h 1160647"/>
                <a:gd name="connsiteX416" fmla="*/ 3023130 w 3195788"/>
                <a:gd name="connsiteY416" fmla="*/ 661504 h 1160647"/>
                <a:gd name="connsiteX417" fmla="*/ 3030224 w 3195788"/>
                <a:gd name="connsiteY417" fmla="*/ 661504 h 1160647"/>
                <a:gd name="connsiteX418" fmla="*/ 3030224 w 3195788"/>
                <a:gd name="connsiteY418" fmla="*/ 700416 h 1160647"/>
                <a:gd name="connsiteX419" fmla="*/ 3031997 w 3195788"/>
                <a:gd name="connsiteY419" fmla="*/ 700416 h 1160647"/>
                <a:gd name="connsiteX420" fmla="*/ 3044411 w 3195788"/>
                <a:gd name="connsiteY420" fmla="*/ 700416 h 1160647"/>
                <a:gd name="connsiteX421" fmla="*/ 3044411 w 3195788"/>
                <a:gd name="connsiteY421" fmla="*/ 702578 h 1160647"/>
                <a:gd name="connsiteX422" fmla="*/ 3044411 w 3195788"/>
                <a:gd name="connsiteY422" fmla="*/ 717710 h 1160647"/>
                <a:gd name="connsiteX423" fmla="*/ 3048464 w 3195788"/>
                <a:gd name="connsiteY423" fmla="*/ 715549 h 1160647"/>
                <a:gd name="connsiteX424" fmla="*/ 3048464 w 3195788"/>
                <a:gd name="connsiteY424" fmla="*/ 700416 h 1160647"/>
                <a:gd name="connsiteX425" fmla="*/ 3049984 w 3195788"/>
                <a:gd name="connsiteY425" fmla="*/ 700416 h 1160647"/>
                <a:gd name="connsiteX426" fmla="*/ 3060624 w 3195788"/>
                <a:gd name="connsiteY426" fmla="*/ 700416 h 1160647"/>
                <a:gd name="connsiteX427" fmla="*/ 3060624 w 3195788"/>
                <a:gd name="connsiteY427" fmla="*/ 702037 h 1160647"/>
                <a:gd name="connsiteX428" fmla="*/ 3060624 w 3195788"/>
                <a:gd name="connsiteY428" fmla="*/ 713387 h 1160647"/>
                <a:gd name="connsiteX429" fmla="*/ 3091025 w 3195788"/>
                <a:gd name="connsiteY429" fmla="*/ 713387 h 1160647"/>
                <a:gd name="connsiteX430" fmla="*/ 3091025 w 3195788"/>
                <a:gd name="connsiteY430" fmla="*/ 676637 h 1160647"/>
                <a:gd name="connsiteX431" fmla="*/ 3092291 w 3195788"/>
                <a:gd name="connsiteY431" fmla="*/ 676637 h 1160647"/>
                <a:gd name="connsiteX432" fmla="*/ 3101158 w 3195788"/>
                <a:gd name="connsiteY432" fmla="*/ 676637 h 1160647"/>
                <a:gd name="connsiteX433" fmla="*/ 3101158 w 3195788"/>
                <a:gd name="connsiteY433" fmla="*/ 698254 h 1160647"/>
                <a:gd name="connsiteX434" fmla="*/ 3103185 w 3195788"/>
                <a:gd name="connsiteY434" fmla="*/ 665828 h 1160647"/>
                <a:gd name="connsiteX435" fmla="*/ 3125478 w 3195788"/>
                <a:gd name="connsiteY435" fmla="*/ 665828 h 1160647"/>
                <a:gd name="connsiteX436" fmla="*/ 3125478 w 3195788"/>
                <a:gd name="connsiteY436" fmla="*/ 664206 h 1160647"/>
                <a:gd name="connsiteX437" fmla="*/ 3125478 w 3195788"/>
                <a:gd name="connsiteY437" fmla="*/ 652857 h 1160647"/>
                <a:gd name="connsiteX438" fmla="*/ 3126238 w 3195788"/>
                <a:gd name="connsiteY438" fmla="*/ 652857 h 1160647"/>
                <a:gd name="connsiteX439" fmla="*/ 3131558 w 3195788"/>
                <a:gd name="connsiteY439" fmla="*/ 652857 h 1160647"/>
                <a:gd name="connsiteX440" fmla="*/ 3131558 w 3195788"/>
                <a:gd name="connsiteY440" fmla="*/ 650966 h 1160647"/>
                <a:gd name="connsiteX441" fmla="*/ 3131558 w 3195788"/>
                <a:gd name="connsiteY441" fmla="*/ 637725 h 1160647"/>
                <a:gd name="connsiteX442" fmla="*/ 3135612 w 3195788"/>
                <a:gd name="connsiteY442" fmla="*/ 644210 h 1160647"/>
                <a:gd name="connsiteX443" fmla="*/ 3137892 w 3195788"/>
                <a:gd name="connsiteY443" fmla="*/ 644210 h 1160647"/>
                <a:gd name="connsiteX444" fmla="*/ 3153852 w 3195788"/>
                <a:gd name="connsiteY444" fmla="*/ 644210 h 1160647"/>
                <a:gd name="connsiteX445" fmla="*/ 3153852 w 3195788"/>
                <a:gd name="connsiteY445" fmla="*/ 643399 h 1160647"/>
                <a:gd name="connsiteX446" fmla="*/ 3153852 w 3195788"/>
                <a:gd name="connsiteY446" fmla="*/ 637725 h 1160647"/>
                <a:gd name="connsiteX447" fmla="*/ 3154612 w 3195788"/>
                <a:gd name="connsiteY447" fmla="*/ 637725 h 1160647"/>
                <a:gd name="connsiteX448" fmla="*/ 3159932 w 3195788"/>
                <a:gd name="connsiteY448" fmla="*/ 637725 h 1160647"/>
                <a:gd name="connsiteX449" fmla="*/ 3159932 w 3195788"/>
                <a:gd name="connsiteY449" fmla="*/ 639076 h 1160647"/>
                <a:gd name="connsiteX450" fmla="*/ 3159932 w 3195788"/>
                <a:gd name="connsiteY450" fmla="*/ 648534 h 1160647"/>
                <a:gd name="connsiteX451" fmla="*/ 3195788 w 3195788"/>
                <a:gd name="connsiteY451" fmla="*/ 648534 h 1160647"/>
                <a:gd name="connsiteX452" fmla="*/ 3195788 w 3195788"/>
                <a:gd name="connsiteY452" fmla="*/ 1159457 h 1160647"/>
                <a:gd name="connsiteX453" fmla="*/ 3031533 w 3195788"/>
                <a:gd name="connsiteY453" fmla="*/ 1159331 h 1160647"/>
                <a:gd name="connsiteX454" fmla="*/ 3031520 w 3195788"/>
                <a:gd name="connsiteY454" fmla="*/ 1160647 h 1160647"/>
                <a:gd name="connsiteX455" fmla="*/ 2054 w 3195788"/>
                <a:gd name="connsiteY455" fmla="*/ 1158314 h 1160647"/>
                <a:gd name="connsiteX456" fmla="*/ 0 w 3195788"/>
                <a:gd name="connsiteY456" fmla="*/ 724196 h 1160647"/>
                <a:gd name="connsiteX457" fmla="*/ 20267 w 3195788"/>
                <a:gd name="connsiteY457" fmla="*/ 724196 h 1160647"/>
                <a:gd name="connsiteX458" fmla="*/ 20774 w 3195788"/>
                <a:gd name="connsiteY458" fmla="*/ 723115 h 1160647"/>
                <a:gd name="connsiteX459" fmla="*/ 24320 w 3195788"/>
                <a:gd name="connsiteY459" fmla="*/ 715549 h 1160647"/>
                <a:gd name="connsiteX460" fmla="*/ 26094 w 3195788"/>
                <a:gd name="connsiteY460" fmla="*/ 715819 h 1160647"/>
                <a:gd name="connsiteX461" fmla="*/ 38507 w 3195788"/>
                <a:gd name="connsiteY461" fmla="*/ 717710 h 1160647"/>
                <a:gd name="connsiteX462" fmla="*/ 39014 w 3195788"/>
                <a:gd name="connsiteY462" fmla="*/ 719062 h 1160647"/>
                <a:gd name="connsiteX463" fmla="*/ 42560 w 3195788"/>
                <a:gd name="connsiteY463" fmla="*/ 728519 h 1160647"/>
                <a:gd name="connsiteX464" fmla="*/ 68907 w 3195788"/>
                <a:gd name="connsiteY464" fmla="*/ 730681 h 1160647"/>
                <a:gd name="connsiteX465" fmla="*/ 68907 w 3195788"/>
                <a:gd name="connsiteY465" fmla="*/ 607460 h 1160647"/>
                <a:gd name="connsiteX466" fmla="*/ 70934 w 3195788"/>
                <a:gd name="connsiteY466" fmla="*/ 607460 h 1160647"/>
                <a:gd name="connsiteX467" fmla="*/ 85121 w 3195788"/>
                <a:gd name="connsiteY467" fmla="*/ 607460 h 1160647"/>
                <a:gd name="connsiteX468" fmla="*/ 85121 w 3195788"/>
                <a:gd name="connsiteY468" fmla="*/ 471268 h 1160647"/>
                <a:gd name="connsiteX469" fmla="*/ 86894 w 3195788"/>
                <a:gd name="connsiteY469" fmla="*/ 471268 h 1160647"/>
                <a:gd name="connsiteX470" fmla="*/ 99308 w 3195788"/>
                <a:gd name="connsiteY470" fmla="*/ 471268 h 1160647"/>
                <a:gd name="connsiteX471" fmla="*/ 99308 w 3195788"/>
                <a:gd name="connsiteY471" fmla="*/ 356694 h 1160647"/>
                <a:gd name="connsiteX472" fmla="*/ 103361 w 3195788"/>
                <a:gd name="connsiteY472" fmla="*/ 328590 h 1160647"/>
                <a:gd name="connsiteX473" fmla="*/ 105388 w 3195788"/>
                <a:gd name="connsiteY473" fmla="*/ 328590 h 1160647"/>
                <a:gd name="connsiteX474" fmla="*/ 119575 w 3195788"/>
                <a:gd name="connsiteY474" fmla="*/ 328590 h 1160647"/>
                <a:gd name="connsiteX475" fmla="*/ 156055 w 3195788"/>
                <a:gd name="connsiteY475" fmla="*/ 246443 h 1160647"/>
                <a:gd name="connsiteX476" fmla="*/ 160109 w 3195788"/>
                <a:gd name="connsiteY476" fmla="*/ 0 h 11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</a:cxnLst>
              <a:rect l="l" t="t" r="r" b="b"/>
              <a:pathLst>
                <a:path w="3195788" h="1160647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2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0" y="471268"/>
                  </a:lnTo>
                  <a:lnTo>
                    <a:pt x="239150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3" y="698525"/>
                  </a:cubicBezTo>
                  <a:lnTo>
                    <a:pt x="261443" y="700416"/>
                  </a:lnTo>
                  <a:cubicBezTo>
                    <a:pt x="261445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8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699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6" y="687446"/>
                  </a:lnTo>
                  <a:lnTo>
                    <a:pt x="486406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1" y="735005"/>
                  </a:lnTo>
                  <a:lnTo>
                    <a:pt x="605981" y="758784"/>
                  </a:lnTo>
                  <a:lnTo>
                    <a:pt x="608007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8" y="696093"/>
                    <a:pt x="650568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5" y="605298"/>
                  </a:lnTo>
                  <a:lnTo>
                    <a:pt x="682995" y="605298"/>
                  </a:lnTo>
                  <a:lnTo>
                    <a:pt x="682995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6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3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3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0" y="687446"/>
                  </a:lnTo>
                  <a:lnTo>
                    <a:pt x="832970" y="688526"/>
                  </a:lnTo>
                  <a:lnTo>
                    <a:pt x="832970" y="696093"/>
                  </a:lnTo>
                  <a:lnTo>
                    <a:pt x="834237" y="696093"/>
                  </a:lnTo>
                  <a:lnTo>
                    <a:pt x="843104" y="696093"/>
                  </a:lnTo>
                  <a:lnTo>
                    <a:pt x="843104" y="698254"/>
                  </a:lnTo>
                  <a:lnTo>
                    <a:pt x="843104" y="713387"/>
                  </a:lnTo>
                  <a:cubicBezTo>
                    <a:pt x="847157" y="713387"/>
                    <a:pt x="847157" y="713387"/>
                    <a:pt x="847157" y="711495"/>
                  </a:cubicBezTo>
                  <a:lnTo>
                    <a:pt x="847157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4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8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5" y="611783"/>
                  </a:cubicBezTo>
                  <a:cubicBezTo>
                    <a:pt x="946465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2" y="564224"/>
                  </a:lnTo>
                  <a:lnTo>
                    <a:pt x="997132" y="596651"/>
                  </a:lnTo>
                  <a:lnTo>
                    <a:pt x="997892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6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6" y="490724"/>
                  </a:lnTo>
                  <a:lnTo>
                    <a:pt x="1053880" y="490724"/>
                  </a:lnTo>
                  <a:lnTo>
                    <a:pt x="1053880" y="491805"/>
                  </a:lnTo>
                  <a:lnTo>
                    <a:pt x="1053880" y="499371"/>
                  </a:lnTo>
                  <a:lnTo>
                    <a:pt x="1054640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7" y="499371"/>
                  </a:lnTo>
                  <a:lnTo>
                    <a:pt x="1122787" y="500992"/>
                  </a:lnTo>
                  <a:lnTo>
                    <a:pt x="1122787" y="512342"/>
                  </a:lnTo>
                  <a:lnTo>
                    <a:pt x="1149134" y="512342"/>
                  </a:lnTo>
                  <a:lnTo>
                    <a:pt x="1149134" y="542606"/>
                  </a:lnTo>
                  <a:lnTo>
                    <a:pt x="1149894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8" y="551254"/>
                    <a:pt x="1159268" y="551254"/>
                    <a:pt x="1159268" y="581518"/>
                  </a:cubicBezTo>
                  <a:lnTo>
                    <a:pt x="1160028" y="581518"/>
                  </a:lnTo>
                  <a:lnTo>
                    <a:pt x="1165348" y="581518"/>
                  </a:lnTo>
                  <a:lnTo>
                    <a:pt x="1165348" y="582329"/>
                  </a:lnTo>
                  <a:lnTo>
                    <a:pt x="1165348" y="588004"/>
                  </a:lnTo>
                  <a:lnTo>
                    <a:pt x="1166361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1" y="678798"/>
                  </a:lnTo>
                  <a:lnTo>
                    <a:pt x="1207908" y="678798"/>
                  </a:lnTo>
                  <a:cubicBezTo>
                    <a:pt x="1209935" y="680960"/>
                    <a:pt x="1209935" y="680960"/>
                    <a:pt x="1209935" y="682852"/>
                  </a:cubicBezTo>
                  <a:lnTo>
                    <a:pt x="1209935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5" y="680960"/>
                  </a:lnTo>
                  <a:lnTo>
                    <a:pt x="1250469" y="680960"/>
                  </a:lnTo>
                  <a:lnTo>
                    <a:pt x="1250469" y="767431"/>
                  </a:lnTo>
                  <a:lnTo>
                    <a:pt x="1251229" y="767431"/>
                  </a:lnTo>
                  <a:lnTo>
                    <a:pt x="1256549" y="767431"/>
                  </a:lnTo>
                  <a:cubicBezTo>
                    <a:pt x="1256553" y="767423"/>
                    <a:pt x="1256612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2" y="726358"/>
                  </a:lnTo>
                  <a:lnTo>
                    <a:pt x="1272762" y="726358"/>
                  </a:lnTo>
                  <a:lnTo>
                    <a:pt x="1272762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39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8" y="618292"/>
                    <a:pt x="1303394" y="619258"/>
                    <a:pt x="1313296" y="661504"/>
                  </a:cubicBezTo>
                  <a:lnTo>
                    <a:pt x="1314309" y="661504"/>
                  </a:lnTo>
                  <a:lnTo>
                    <a:pt x="1321403" y="661504"/>
                  </a:lnTo>
                  <a:lnTo>
                    <a:pt x="1321403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3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0" y="676637"/>
                  </a:lnTo>
                  <a:lnTo>
                    <a:pt x="1392337" y="676637"/>
                  </a:lnTo>
                  <a:lnTo>
                    <a:pt x="1392337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7" y="652857"/>
                  </a:lnTo>
                  <a:lnTo>
                    <a:pt x="1422737" y="652857"/>
                  </a:lnTo>
                  <a:lnTo>
                    <a:pt x="1422737" y="650966"/>
                  </a:lnTo>
                  <a:lnTo>
                    <a:pt x="1422737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1" y="644210"/>
                  </a:lnTo>
                  <a:lnTo>
                    <a:pt x="1445031" y="643399"/>
                  </a:lnTo>
                  <a:lnTo>
                    <a:pt x="1445031" y="637725"/>
                  </a:lnTo>
                  <a:lnTo>
                    <a:pt x="1445791" y="637725"/>
                  </a:lnTo>
                  <a:lnTo>
                    <a:pt x="1451111" y="637725"/>
                  </a:lnTo>
                  <a:lnTo>
                    <a:pt x="1451111" y="639076"/>
                  </a:lnTo>
                  <a:lnTo>
                    <a:pt x="1451111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8" y="786887"/>
                  </a:lnTo>
                  <a:lnTo>
                    <a:pt x="1501778" y="786887"/>
                  </a:lnTo>
                  <a:lnTo>
                    <a:pt x="1501778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2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39" y="756622"/>
                  </a:lnTo>
                  <a:lnTo>
                    <a:pt x="1574739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6" y="789049"/>
                  </a:lnTo>
                  <a:lnTo>
                    <a:pt x="1673096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lnTo>
                    <a:pt x="1748250" y="805087"/>
                  </a:ln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39" y="642059"/>
                  </a:lnTo>
                  <a:lnTo>
                    <a:pt x="2014439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6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3" y="404253"/>
                    <a:pt x="2105733" y="391282"/>
                    <a:pt x="2128026" y="382635"/>
                  </a:cubicBezTo>
                  <a:cubicBezTo>
                    <a:pt x="2125999" y="380473"/>
                    <a:pt x="2123973" y="378311"/>
                    <a:pt x="2121946" y="378311"/>
                  </a:cubicBezTo>
                  <a:cubicBezTo>
                    <a:pt x="2121946" y="365341"/>
                    <a:pt x="2119919" y="363179"/>
                    <a:pt x="2130053" y="354532"/>
                  </a:cubicBezTo>
                  <a:lnTo>
                    <a:pt x="2130053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6" y="313458"/>
                    <a:pt x="2146266" y="311296"/>
                  </a:cubicBezTo>
                  <a:lnTo>
                    <a:pt x="2146266" y="233472"/>
                  </a:lnTo>
                  <a:cubicBezTo>
                    <a:pt x="2146266" y="231310"/>
                    <a:pt x="2144240" y="229149"/>
                    <a:pt x="2144240" y="226987"/>
                  </a:cubicBezTo>
                  <a:lnTo>
                    <a:pt x="2150320" y="220501"/>
                  </a:lnTo>
                  <a:lnTo>
                    <a:pt x="2150320" y="162133"/>
                  </a:lnTo>
                  <a:cubicBezTo>
                    <a:pt x="2150320" y="159972"/>
                    <a:pt x="2150320" y="159972"/>
                    <a:pt x="2152346" y="157810"/>
                  </a:cubicBezTo>
                  <a:lnTo>
                    <a:pt x="2152346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3" y="121060"/>
                    <a:pt x="2160453" y="140516"/>
                    <a:pt x="2160453" y="157810"/>
                  </a:cubicBezTo>
                  <a:cubicBezTo>
                    <a:pt x="2162480" y="181589"/>
                    <a:pt x="2162480" y="201045"/>
                    <a:pt x="2162480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4" y="363179"/>
                    <a:pt x="2190854" y="363179"/>
                    <a:pt x="2190854" y="378311"/>
                  </a:cubicBezTo>
                  <a:cubicBezTo>
                    <a:pt x="2188827" y="378311"/>
                    <a:pt x="2186800" y="380473"/>
                    <a:pt x="2184774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0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1" y="732843"/>
                  </a:lnTo>
                  <a:cubicBezTo>
                    <a:pt x="2253681" y="730681"/>
                    <a:pt x="2255708" y="728519"/>
                    <a:pt x="2255708" y="726358"/>
                  </a:cubicBezTo>
                  <a:lnTo>
                    <a:pt x="2261788" y="726358"/>
                  </a:lnTo>
                  <a:cubicBezTo>
                    <a:pt x="2261788" y="728519"/>
                    <a:pt x="2261788" y="730681"/>
                    <a:pt x="2263815" y="735005"/>
                  </a:cubicBezTo>
                  <a:lnTo>
                    <a:pt x="2275975" y="735005"/>
                  </a:lnTo>
                  <a:lnTo>
                    <a:pt x="2275975" y="728519"/>
                  </a:lnTo>
                  <a:lnTo>
                    <a:pt x="2298268" y="728519"/>
                  </a:lnTo>
                  <a:lnTo>
                    <a:pt x="2298268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2" y="780402"/>
                  </a:lnTo>
                  <a:lnTo>
                    <a:pt x="2332722" y="767431"/>
                  </a:lnTo>
                  <a:lnTo>
                    <a:pt x="2348936" y="767431"/>
                  </a:lnTo>
                  <a:lnTo>
                    <a:pt x="2348936" y="588004"/>
                  </a:lnTo>
                  <a:lnTo>
                    <a:pt x="2355016" y="581518"/>
                  </a:lnTo>
                  <a:lnTo>
                    <a:pt x="2427977" y="581518"/>
                  </a:lnTo>
                  <a:lnTo>
                    <a:pt x="2427977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4" y="704740"/>
                  </a:lnTo>
                  <a:lnTo>
                    <a:pt x="2460404" y="637725"/>
                  </a:lnTo>
                  <a:lnTo>
                    <a:pt x="2486751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4" y="637725"/>
                  </a:cubicBezTo>
                  <a:lnTo>
                    <a:pt x="2525258" y="637725"/>
                  </a:lnTo>
                  <a:lnTo>
                    <a:pt x="2525258" y="520989"/>
                  </a:lnTo>
                  <a:cubicBezTo>
                    <a:pt x="2525272" y="520986"/>
                    <a:pt x="2526139" y="520822"/>
                    <a:pt x="2582005" y="510180"/>
                  </a:cubicBezTo>
                  <a:lnTo>
                    <a:pt x="2582005" y="511261"/>
                  </a:lnTo>
                  <a:lnTo>
                    <a:pt x="2582005" y="518827"/>
                  </a:lnTo>
                  <a:lnTo>
                    <a:pt x="2608352" y="518827"/>
                  </a:lnTo>
                  <a:lnTo>
                    <a:pt x="2608352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6" y="773917"/>
                  </a:lnTo>
                  <a:lnTo>
                    <a:pt x="2667126" y="760946"/>
                  </a:lnTo>
                  <a:lnTo>
                    <a:pt x="2695500" y="760946"/>
                  </a:lnTo>
                  <a:cubicBezTo>
                    <a:pt x="2699553" y="756622"/>
                    <a:pt x="2703607" y="756622"/>
                    <a:pt x="2707660" y="756622"/>
                  </a:cubicBezTo>
                  <a:cubicBezTo>
                    <a:pt x="2713740" y="760946"/>
                    <a:pt x="2721847" y="760946"/>
                    <a:pt x="2727927" y="760946"/>
                  </a:cubicBezTo>
                  <a:lnTo>
                    <a:pt x="2727927" y="743652"/>
                  </a:lnTo>
                  <a:lnTo>
                    <a:pt x="2736034" y="743652"/>
                  </a:lnTo>
                  <a:lnTo>
                    <a:pt x="2736034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1" y="700416"/>
                  </a:lnTo>
                  <a:lnTo>
                    <a:pt x="2811021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2" y="750137"/>
                  </a:lnTo>
                  <a:lnTo>
                    <a:pt x="2871822" y="724196"/>
                  </a:lnTo>
                  <a:lnTo>
                    <a:pt x="2910329" y="724196"/>
                  </a:lnTo>
                  <a:lnTo>
                    <a:pt x="2910329" y="693931"/>
                  </a:lnTo>
                  <a:lnTo>
                    <a:pt x="2958970" y="693931"/>
                  </a:lnTo>
                  <a:lnTo>
                    <a:pt x="2958970" y="805087"/>
                  </a:lnTo>
                  <a:lnTo>
                    <a:pt x="2958970" y="818866"/>
                  </a:lnTo>
                  <a:lnTo>
                    <a:pt x="2968113" y="818866"/>
                  </a:lnTo>
                  <a:lnTo>
                    <a:pt x="2968113" y="762555"/>
                  </a:lnTo>
                  <a:lnTo>
                    <a:pt x="2971450" y="756622"/>
                  </a:lnTo>
                  <a:lnTo>
                    <a:pt x="2971450" y="758514"/>
                  </a:lnTo>
                  <a:lnTo>
                    <a:pt x="2971450" y="771755"/>
                  </a:lnTo>
                  <a:cubicBezTo>
                    <a:pt x="2975503" y="771755"/>
                    <a:pt x="2975503" y="771755"/>
                    <a:pt x="2975503" y="726358"/>
                  </a:cubicBezTo>
                  <a:lnTo>
                    <a:pt x="2976263" y="726358"/>
                  </a:lnTo>
                  <a:lnTo>
                    <a:pt x="2981583" y="726358"/>
                  </a:lnTo>
                  <a:lnTo>
                    <a:pt x="2981583" y="661504"/>
                  </a:lnTo>
                  <a:lnTo>
                    <a:pt x="2982597" y="661504"/>
                  </a:lnTo>
                  <a:lnTo>
                    <a:pt x="2989690" y="661504"/>
                  </a:lnTo>
                  <a:cubicBezTo>
                    <a:pt x="2989696" y="661483"/>
                    <a:pt x="2989960" y="660543"/>
                    <a:pt x="3001850" y="618269"/>
                  </a:cubicBezTo>
                  <a:lnTo>
                    <a:pt x="3003117" y="618269"/>
                  </a:lnTo>
                  <a:lnTo>
                    <a:pt x="3011984" y="618269"/>
                  </a:lnTo>
                  <a:cubicBezTo>
                    <a:pt x="3011989" y="618292"/>
                    <a:pt x="3012215" y="619258"/>
                    <a:pt x="3022117" y="661504"/>
                  </a:cubicBezTo>
                  <a:lnTo>
                    <a:pt x="3023130" y="661504"/>
                  </a:lnTo>
                  <a:lnTo>
                    <a:pt x="3030224" y="661504"/>
                  </a:lnTo>
                  <a:lnTo>
                    <a:pt x="3030224" y="700416"/>
                  </a:lnTo>
                  <a:lnTo>
                    <a:pt x="3031997" y="700416"/>
                  </a:lnTo>
                  <a:lnTo>
                    <a:pt x="3044411" y="700416"/>
                  </a:lnTo>
                  <a:lnTo>
                    <a:pt x="3044411" y="702578"/>
                  </a:lnTo>
                  <a:lnTo>
                    <a:pt x="3044411" y="717710"/>
                  </a:lnTo>
                  <a:cubicBezTo>
                    <a:pt x="3048464" y="717710"/>
                    <a:pt x="3048464" y="717710"/>
                    <a:pt x="3048464" y="715549"/>
                  </a:cubicBezTo>
                  <a:lnTo>
                    <a:pt x="3048464" y="700416"/>
                  </a:lnTo>
                  <a:lnTo>
                    <a:pt x="3049984" y="700416"/>
                  </a:lnTo>
                  <a:lnTo>
                    <a:pt x="3060624" y="700416"/>
                  </a:lnTo>
                  <a:lnTo>
                    <a:pt x="3060624" y="702037"/>
                  </a:lnTo>
                  <a:lnTo>
                    <a:pt x="3060624" y="713387"/>
                  </a:lnTo>
                  <a:lnTo>
                    <a:pt x="3091025" y="713387"/>
                  </a:lnTo>
                  <a:lnTo>
                    <a:pt x="3091025" y="676637"/>
                  </a:lnTo>
                  <a:lnTo>
                    <a:pt x="3092291" y="676637"/>
                  </a:lnTo>
                  <a:lnTo>
                    <a:pt x="3101158" y="676637"/>
                  </a:lnTo>
                  <a:lnTo>
                    <a:pt x="3101158" y="698254"/>
                  </a:lnTo>
                  <a:cubicBezTo>
                    <a:pt x="3103185" y="698254"/>
                    <a:pt x="3103185" y="698254"/>
                    <a:pt x="3103185" y="665828"/>
                  </a:cubicBezTo>
                  <a:lnTo>
                    <a:pt x="3125478" y="665828"/>
                  </a:lnTo>
                  <a:lnTo>
                    <a:pt x="3125478" y="664206"/>
                  </a:lnTo>
                  <a:lnTo>
                    <a:pt x="3125478" y="652857"/>
                  </a:lnTo>
                  <a:lnTo>
                    <a:pt x="3126238" y="652857"/>
                  </a:lnTo>
                  <a:lnTo>
                    <a:pt x="3131558" y="652857"/>
                  </a:lnTo>
                  <a:lnTo>
                    <a:pt x="3131558" y="650966"/>
                  </a:lnTo>
                  <a:lnTo>
                    <a:pt x="3131558" y="637725"/>
                  </a:lnTo>
                  <a:lnTo>
                    <a:pt x="3135612" y="644210"/>
                  </a:lnTo>
                  <a:lnTo>
                    <a:pt x="3137892" y="644210"/>
                  </a:lnTo>
                  <a:lnTo>
                    <a:pt x="3153852" y="644210"/>
                  </a:lnTo>
                  <a:lnTo>
                    <a:pt x="3153852" y="643399"/>
                  </a:lnTo>
                  <a:lnTo>
                    <a:pt x="3153852" y="637725"/>
                  </a:lnTo>
                  <a:lnTo>
                    <a:pt x="3154612" y="637725"/>
                  </a:lnTo>
                  <a:lnTo>
                    <a:pt x="3159932" y="637725"/>
                  </a:lnTo>
                  <a:lnTo>
                    <a:pt x="3159932" y="639076"/>
                  </a:lnTo>
                  <a:lnTo>
                    <a:pt x="3159932" y="648534"/>
                  </a:lnTo>
                  <a:lnTo>
                    <a:pt x="3195788" y="648534"/>
                  </a:lnTo>
                  <a:lnTo>
                    <a:pt x="3195788" y="1159457"/>
                  </a:lnTo>
                  <a:lnTo>
                    <a:pt x="3031533" y="1159331"/>
                  </a:lnTo>
                  <a:lnTo>
                    <a:pt x="3031520" y="1160647"/>
                  </a:lnTo>
                  <a:lnTo>
                    <a:pt x="2054" y="1158314"/>
                  </a:lnTo>
                  <a:cubicBezTo>
                    <a:pt x="1369" y="1010750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8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2" y="715568"/>
                    <a:pt x="26094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3FE9DCB8-7988-4D37-8798-DE11EEA18309}"/>
                </a:ext>
              </a:extLst>
            </p:cNvPr>
            <p:cNvGrpSpPr/>
            <p:nvPr/>
          </p:nvGrpSpPr>
          <p:grpSpPr>
            <a:xfrm flipH="1">
              <a:off x="10303645" y="3652285"/>
              <a:ext cx="1406420" cy="1145989"/>
              <a:chOff x="9991406" y="1087963"/>
              <a:chExt cx="3918119" cy="3192589"/>
            </a:xfrm>
            <a:grpFill/>
          </p:grpSpPr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FC6D9089-ED92-4627-9822-8834DFBBAEFA}"/>
                  </a:ext>
                </a:extLst>
              </p:cNvPr>
              <p:cNvSpPr/>
              <p:nvPr/>
            </p:nvSpPr>
            <p:spPr>
              <a:xfrm>
                <a:off x="9991406" y="2974666"/>
                <a:ext cx="674899" cy="723957"/>
              </a:xfrm>
              <a:custGeom>
                <a:avLst/>
                <a:gdLst>
                  <a:gd name="connsiteX0" fmla="*/ 597314 w 638668"/>
                  <a:gd name="connsiteY0" fmla="*/ 306119 h 685090"/>
                  <a:gd name="connsiteX1" fmla="*/ 597314 w 638668"/>
                  <a:gd name="connsiteY1" fmla="*/ 577205 h 685090"/>
                  <a:gd name="connsiteX2" fmla="*/ 616698 w 638668"/>
                  <a:gd name="connsiteY2" fmla="*/ 572897 h 685090"/>
                  <a:gd name="connsiteX3" fmla="*/ 616698 w 638668"/>
                  <a:gd name="connsiteY3" fmla="*/ 313155 h 685090"/>
                  <a:gd name="connsiteX4" fmla="*/ 561418 w 638668"/>
                  <a:gd name="connsiteY4" fmla="*/ 292910 h 685090"/>
                  <a:gd name="connsiteX5" fmla="*/ 561418 w 638668"/>
                  <a:gd name="connsiteY5" fmla="*/ 585245 h 685090"/>
                  <a:gd name="connsiteX6" fmla="*/ 582094 w 638668"/>
                  <a:gd name="connsiteY6" fmla="*/ 580651 h 685090"/>
                  <a:gd name="connsiteX7" fmla="*/ 582094 w 638668"/>
                  <a:gd name="connsiteY7" fmla="*/ 300520 h 685090"/>
                  <a:gd name="connsiteX8" fmla="*/ 525522 w 638668"/>
                  <a:gd name="connsiteY8" fmla="*/ 279844 h 685090"/>
                  <a:gd name="connsiteX9" fmla="*/ 525522 w 638668"/>
                  <a:gd name="connsiteY9" fmla="*/ 593286 h 685090"/>
                  <a:gd name="connsiteX10" fmla="*/ 546198 w 638668"/>
                  <a:gd name="connsiteY10" fmla="*/ 588691 h 685090"/>
                  <a:gd name="connsiteX11" fmla="*/ 546198 w 638668"/>
                  <a:gd name="connsiteY11" fmla="*/ 287454 h 685090"/>
                  <a:gd name="connsiteX12" fmla="*/ 489626 w 638668"/>
                  <a:gd name="connsiteY12" fmla="*/ 266778 h 685090"/>
                  <a:gd name="connsiteX13" fmla="*/ 489626 w 638668"/>
                  <a:gd name="connsiteY13" fmla="*/ 601327 h 685090"/>
                  <a:gd name="connsiteX14" fmla="*/ 510303 w 638668"/>
                  <a:gd name="connsiteY14" fmla="*/ 596732 h 685090"/>
                  <a:gd name="connsiteX15" fmla="*/ 510303 w 638668"/>
                  <a:gd name="connsiteY15" fmla="*/ 274244 h 685090"/>
                  <a:gd name="connsiteX16" fmla="*/ 453730 w 638668"/>
                  <a:gd name="connsiteY16" fmla="*/ 253568 h 685090"/>
                  <a:gd name="connsiteX17" fmla="*/ 453730 w 638668"/>
                  <a:gd name="connsiteY17" fmla="*/ 609224 h 685090"/>
                  <a:gd name="connsiteX18" fmla="*/ 474407 w 638668"/>
                  <a:gd name="connsiteY18" fmla="*/ 604629 h 685090"/>
                  <a:gd name="connsiteX19" fmla="*/ 474407 w 638668"/>
                  <a:gd name="connsiteY19" fmla="*/ 261178 h 685090"/>
                  <a:gd name="connsiteX20" fmla="*/ 417835 w 638668"/>
                  <a:gd name="connsiteY20" fmla="*/ 240502 h 685090"/>
                  <a:gd name="connsiteX21" fmla="*/ 417835 w 638668"/>
                  <a:gd name="connsiteY21" fmla="*/ 617265 h 685090"/>
                  <a:gd name="connsiteX22" fmla="*/ 438367 w 638668"/>
                  <a:gd name="connsiteY22" fmla="*/ 612670 h 685090"/>
                  <a:gd name="connsiteX23" fmla="*/ 438367 w 638668"/>
                  <a:gd name="connsiteY23" fmla="*/ 248112 h 685090"/>
                  <a:gd name="connsiteX24" fmla="*/ 381939 w 638668"/>
                  <a:gd name="connsiteY24" fmla="*/ 227436 h 685090"/>
                  <a:gd name="connsiteX25" fmla="*/ 381939 w 638668"/>
                  <a:gd name="connsiteY25" fmla="*/ 625305 h 685090"/>
                  <a:gd name="connsiteX26" fmla="*/ 402471 w 638668"/>
                  <a:gd name="connsiteY26" fmla="*/ 620710 h 685090"/>
                  <a:gd name="connsiteX27" fmla="*/ 402471 w 638668"/>
                  <a:gd name="connsiteY27" fmla="*/ 234902 h 685090"/>
                  <a:gd name="connsiteX28" fmla="*/ 345899 w 638668"/>
                  <a:gd name="connsiteY28" fmla="*/ 214370 h 685090"/>
                  <a:gd name="connsiteX29" fmla="*/ 345899 w 638668"/>
                  <a:gd name="connsiteY29" fmla="*/ 633346 h 685090"/>
                  <a:gd name="connsiteX30" fmla="*/ 366575 w 638668"/>
                  <a:gd name="connsiteY30" fmla="*/ 628751 h 685090"/>
                  <a:gd name="connsiteX31" fmla="*/ 366575 w 638668"/>
                  <a:gd name="connsiteY31" fmla="*/ 221836 h 685090"/>
                  <a:gd name="connsiteX32" fmla="*/ 296650 w 638668"/>
                  <a:gd name="connsiteY32" fmla="*/ 196278 h 685090"/>
                  <a:gd name="connsiteX33" fmla="*/ 296650 w 638668"/>
                  <a:gd name="connsiteY33" fmla="*/ 644258 h 685090"/>
                  <a:gd name="connsiteX34" fmla="*/ 330679 w 638668"/>
                  <a:gd name="connsiteY34" fmla="*/ 636648 h 685090"/>
                  <a:gd name="connsiteX35" fmla="*/ 330679 w 638668"/>
                  <a:gd name="connsiteY35" fmla="*/ 208770 h 685090"/>
                  <a:gd name="connsiteX36" fmla="*/ 313736 w 638668"/>
                  <a:gd name="connsiteY36" fmla="*/ 20102 h 685090"/>
                  <a:gd name="connsiteX37" fmla="*/ 122196 w 638668"/>
                  <a:gd name="connsiteY37" fmla="*/ 196278 h 685090"/>
                  <a:gd name="connsiteX38" fmla="*/ 246827 w 638668"/>
                  <a:gd name="connsiteY38" fmla="*/ 152916 h 685090"/>
                  <a:gd name="connsiteX39" fmla="*/ 277553 w 638668"/>
                  <a:gd name="connsiteY39" fmla="*/ 151768 h 685090"/>
                  <a:gd name="connsiteX40" fmla="*/ 396440 w 638668"/>
                  <a:gd name="connsiteY40" fmla="*/ 201878 h 685090"/>
                  <a:gd name="connsiteX41" fmla="*/ 537152 w 638668"/>
                  <a:gd name="connsiteY41" fmla="*/ 262470 h 685090"/>
                  <a:gd name="connsiteX42" fmla="*/ 313736 w 638668"/>
                  <a:gd name="connsiteY42" fmla="*/ 20102 h 685090"/>
                  <a:gd name="connsiteX43" fmla="*/ 311439 w 638668"/>
                  <a:gd name="connsiteY43" fmla="*/ 0 h 685090"/>
                  <a:gd name="connsiteX44" fmla="*/ 561417 w 638668"/>
                  <a:gd name="connsiteY44" fmla="*/ 273526 h 685090"/>
                  <a:gd name="connsiteX45" fmla="*/ 622010 w 638668"/>
                  <a:gd name="connsiteY45" fmla="*/ 298653 h 685090"/>
                  <a:gd name="connsiteX46" fmla="*/ 638665 w 638668"/>
                  <a:gd name="connsiteY46" fmla="*/ 324068 h 685090"/>
                  <a:gd name="connsiteX47" fmla="*/ 638522 w 638668"/>
                  <a:gd name="connsiteY47" fmla="*/ 575913 h 685090"/>
                  <a:gd name="connsiteX48" fmla="*/ 625025 w 638668"/>
                  <a:gd name="connsiteY48" fmla="*/ 598168 h 685090"/>
                  <a:gd name="connsiteX49" fmla="*/ 403763 w 638668"/>
                  <a:gd name="connsiteY49" fmla="*/ 657324 h 685090"/>
                  <a:gd name="connsiteX50" fmla="*/ 303398 w 638668"/>
                  <a:gd name="connsiteY50" fmla="*/ 684174 h 685090"/>
                  <a:gd name="connsiteX51" fmla="*/ 282722 w 638668"/>
                  <a:gd name="connsiteY51" fmla="*/ 683313 h 685090"/>
                  <a:gd name="connsiteX52" fmla="*/ 26713 w 638668"/>
                  <a:gd name="connsiteY52" fmla="*/ 587543 h 685090"/>
                  <a:gd name="connsiteX53" fmla="*/ 7 w 638668"/>
                  <a:gd name="connsiteY53" fmla="*/ 552652 h 685090"/>
                  <a:gd name="connsiteX54" fmla="*/ 581 w 638668"/>
                  <a:gd name="connsiteY54" fmla="*/ 264337 h 685090"/>
                  <a:gd name="connsiteX55" fmla="*/ 22406 w 638668"/>
                  <a:gd name="connsiteY55" fmla="*/ 235333 h 685090"/>
                  <a:gd name="connsiteX56" fmla="*/ 92044 w 638668"/>
                  <a:gd name="connsiteY56" fmla="*/ 206760 h 685090"/>
                  <a:gd name="connsiteX57" fmla="*/ 311439 w 638668"/>
                  <a:gd name="connsiteY57" fmla="*/ 0 h 685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638668" h="685090">
                    <a:moveTo>
                      <a:pt x="597314" y="306119"/>
                    </a:moveTo>
                    <a:lnTo>
                      <a:pt x="597314" y="577205"/>
                    </a:lnTo>
                    <a:lnTo>
                      <a:pt x="616698" y="572897"/>
                    </a:lnTo>
                    <a:lnTo>
                      <a:pt x="616698" y="313155"/>
                    </a:lnTo>
                    <a:close/>
                    <a:moveTo>
                      <a:pt x="561418" y="292910"/>
                    </a:moveTo>
                    <a:lnTo>
                      <a:pt x="561418" y="585245"/>
                    </a:lnTo>
                    <a:lnTo>
                      <a:pt x="582094" y="580651"/>
                    </a:lnTo>
                    <a:lnTo>
                      <a:pt x="582094" y="300520"/>
                    </a:lnTo>
                    <a:close/>
                    <a:moveTo>
                      <a:pt x="525522" y="279844"/>
                    </a:moveTo>
                    <a:lnTo>
                      <a:pt x="525522" y="593286"/>
                    </a:lnTo>
                    <a:lnTo>
                      <a:pt x="546198" y="588691"/>
                    </a:lnTo>
                    <a:lnTo>
                      <a:pt x="546198" y="287454"/>
                    </a:lnTo>
                    <a:close/>
                    <a:moveTo>
                      <a:pt x="489626" y="266778"/>
                    </a:moveTo>
                    <a:lnTo>
                      <a:pt x="489626" y="601327"/>
                    </a:lnTo>
                    <a:lnTo>
                      <a:pt x="510303" y="596732"/>
                    </a:lnTo>
                    <a:lnTo>
                      <a:pt x="510303" y="274244"/>
                    </a:lnTo>
                    <a:close/>
                    <a:moveTo>
                      <a:pt x="453730" y="253568"/>
                    </a:moveTo>
                    <a:lnTo>
                      <a:pt x="453730" y="609224"/>
                    </a:lnTo>
                    <a:lnTo>
                      <a:pt x="474407" y="604629"/>
                    </a:lnTo>
                    <a:lnTo>
                      <a:pt x="474407" y="261178"/>
                    </a:lnTo>
                    <a:close/>
                    <a:moveTo>
                      <a:pt x="417835" y="240502"/>
                    </a:moveTo>
                    <a:lnTo>
                      <a:pt x="417835" y="617265"/>
                    </a:lnTo>
                    <a:lnTo>
                      <a:pt x="438367" y="612670"/>
                    </a:lnTo>
                    <a:lnTo>
                      <a:pt x="438367" y="248112"/>
                    </a:lnTo>
                    <a:close/>
                    <a:moveTo>
                      <a:pt x="381939" y="227436"/>
                    </a:moveTo>
                    <a:lnTo>
                      <a:pt x="381939" y="625305"/>
                    </a:lnTo>
                    <a:lnTo>
                      <a:pt x="402471" y="620710"/>
                    </a:lnTo>
                    <a:lnTo>
                      <a:pt x="402471" y="234902"/>
                    </a:lnTo>
                    <a:close/>
                    <a:moveTo>
                      <a:pt x="345899" y="214370"/>
                    </a:moveTo>
                    <a:lnTo>
                      <a:pt x="345899" y="633346"/>
                    </a:lnTo>
                    <a:lnTo>
                      <a:pt x="366575" y="628751"/>
                    </a:lnTo>
                    <a:lnTo>
                      <a:pt x="366575" y="221836"/>
                    </a:lnTo>
                    <a:close/>
                    <a:moveTo>
                      <a:pt x="296650" y="196278"/>
                    </a:moveTo>
                    <a:lnTo>
                      <a:pt x="296650" y="644258"/>
                    </a:lnTo>
                    <a:lnTo>
                      <a:pt x="330679" y="636648"/>
                    </a:lnTo>
                    <a:lnTo>
                      <a:pt x="330679" y="208770"/>
                    </a:lnTo>
                    <a:close/>
                    <a:moveTo>
                      <a:pt x="313736" y="20102"/>
                    </a:moveTo>
                    <a:cubicBezTo>
                      <a:pt x="250129" y="80263"/>
                      <a:pt x="184081" y="137696"/>
                      <a:pt x="122196" y="196278"/>
                    </a:cubicBezTo>
                    <a:cubicBezTo>
                      <a:pt x="164410" y="185940"/>
                      <a:pt x="206767" y="165982"/>
                      <a:pt x="246827" y="152916"/>
                    </a:cubicBezTo>
                    <a:cubicBezTo>
                      <a:pt x="256303" y="149901"/>
                      <a:pt x="268651" y="148178"/>
                      <a:pt x="277553" y="151768"/>
                    </a:cubicBezTo>
                    <a:cubicBezTo>
                      <a:pt x="317613" y="167275"/>
                      <a:pt x="356811" y="185079"/>
                      <a:pt x="396440" y="201878"/>
                    </a:cubicBezTo>
                    <a:cubicBezTo>
                      <a:pt x="444253" y="222123"/>
                      <a:pt x="489339" y="242225"/>
                      <a:pt x="537152" y="262470"/>
                    </a:cubicBezTo>
                    <a:cubicBezTo>
                      <a:pt x="537870" y="261465"/>
                      <a:pt x="391128" y="102949"/>
                      <a:pt x="313736" y="20102"/>
                    </a:cubicBezTo>
                    <a:close/>
                    <a:moveTo>
                      <a:pt x="311439" y="0"/>
                    </a:moveTo>
                    <a:cubicBezTo>
                      <a:pt x="311439" y="0"/>
                      <a:pt x="522219" y="228872"/>
                      <a:pt x="561417" y="273526"/>
                    </a:cubicBezTo>
                    <a:cubicBezTo>
                      <a:pt x="590134" y="286592"/>
                      <a:pt x="591857" y="288459"/>
                      <a:pt x="622010" y="298653"/>
                    </a:cubicBezTo>
                    <a:cubicBezTo>
                      <a:pt x="635076" y="303104"/>
                      <a:pt x="638809" y="310571"/>
                      <a:pt x="638665" y="324068"/>
                    </a:cubicBezTo>
                    <a:cubicBezTo>
                      <a:pt x="638091" y="408064"/>
                      <a:pt x="638378" y="491916"/>
                      <a:pt x="638522" y="575913"/>
                    </a:cubicBezTo>
                    <a:cubicBezTo>
                      <a:pt x="638522" y="586394"/>
                      <a:pt x="638953" y="594578"/>
                      <a:pt x="625025" y="598168"/>
                    </a:cubicBezTo>
                    <a:cubicBezTo>
                      <a:pt x="550075" y="617264"/>
                      <a:pt x="478426" y="637366"/>
                      <a:pt x="403763" y="657324"/>
                    </a:cubicBezTo>
                    <a:cubicBezTo>
                      <a:pt x="370308" y="666226"/>
                      <a:pt x="336997" y="675703"/>
                      <a:pt x="303398" y="684174"/>
                    </a:cubicBezTo>
                    <a:cubicBezTo>
                      <a:pt x="296937" y="685754"/>
                      <a:pt x="288753" y="685179"/>
                      <a:pt x="282722" y="683313"/>
                    </a:cubicBezTo>
                    <a:cubicBezTo>
                      <a:pt x="187527" y="652730"/>
                      <a:pt x="118319" y="617983"/>
                      <a:pt x="26713" y="587543"/>
                    </a:cubicBezTo>
                    <a:cubicBezTo>
                      <a:pt x="8765" y="581512"/>
                      <a:pt x="-281" y="573184"/>
                      <a:pt x="7" y="552652"/>
                    </a:cubicBezTo>
                    <a:cubicBezTo>
                      <a:pt x="1012" y="456595"/>
                      <a:pt x="1012" y="360538"/>
                      <a:pt x="581" y="264337"/>
                    </a:cubicBezTo>
                    <a:cubicBezTo>
                      <a:pt x="581" y="247968"/>
                      <a:pt x="6899" y="239784"/>
                      <a:pt x="22406" y="235333"/>
                    </a:cubicBezTo>
                    <a:cubicBezTo>
                      <a:pt x="47102" y="228010"/>
                      <a:pt x="68783" y="217529"/>
                      <a:pt x="92044" y="206760"/>
                    </a:cubicBezTo>
                    <a:cubicBezTo>
                      <a:pt x="106258" y="200155"/>
                      <a:pt x="311726" y="4308"/>
                      <a:pt x="311439" y="0"/>
                    </a:cubicBezTo>
                    <a:close/>
                  </a:path>
                </a:pathLst>
              </a:custGeom>
              <a:grpFill/>
              <a:ln w="5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89A2EC72-C101-47BA-87F1-70F34DA062F6}"/>
                  </a:ext>
                </a:extLst>
              </p:cNvPr>
              <p:cNvGrpSpPr/>
              <p:nvPr/>
            </p:nvGrpSpPr>
            <p:grpSpPr>
              <a:xfrm>
                <a:off x="10112869" y="1087963"/>
                <a:ext cx="3796656" cy="3192589"/>
                <a:chOff x="10112869" y="1087963"/>
                <a:chExt cx="3796656" cy="3192589"/>
              </a:xfrm>
              <a:grpFill/>
            </p:grpSpPr>
            <p:sp>
              <p:nvSpPr>
                <p:cNvPr id="381" name="Rectangle: Rounded Corners 380">
                  <a:extLst>
                    <a:ext uri="{FF2B5EF4-FFF2-40B4-BE49-F238E27FC236}">
                      <a16:creationId xmlns:a16="http://schemas.microsoft.com/office/drawing/2014/main" id="{BE521594-BC4D-4622-BD6B-678CF6BFF0C0}"/>
                    </a:ext>
                  </a:extLst>
                </p:cNvPr>
                <p:cNvSpPr/>
                <p:nvPr/>
              </p:nvSpPr>
              <p:spPr>
                <a:xfrm>
                  <a:off x="10147852" y="2407465"/>
                  <a:ext cx="3761673" cy="88778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50D65DEC-C436-49E2-918E-CB2726B90EEC}"/>
                    </a:ext>
                  </a:extLst>
                </p:cNvPr>
                <p:cNvSpPr/>
                <p:nvPr/>
              </p:nvSpPr>
              <p:spPr>
                <a:xfrm>
                  <a:off x="11772474" y="3314205"/>
                  <a:ext cx="1343744" cy="9255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317A5C35-191F-4E11-A514-90FD879C2857}"/>
                    </a:ext>
                  </a:extLst>
                </p:cNvPr>
                <p:cNvSpPr/>
                <p:nvPr/>
              </p:nvSpPr>
              <p:spPr>
                <a:xfrm>
                  <a:off x="11766761" y="2239508"/>
                  <a:ext cx="80436" cy="203922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AD154588-CDE1-47C2-872F-557083E62E55}"/>
                    </a:ext>
                  </a:extLst>
                </p:cNvPr>
                <p:cNvSpPr/>
                <p:nvPr/>
              </p:nvSpPr>
              <p:spPr>
                <a:xfrm>
                  <a:off x="12239858" y="2239508"/>
                  <a:ext cx="80436" cy="203922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BE54206D-C06F-4B1D-8408-F7316317EFCA}"/>
                    </a:ext>
                  </a:extLst>
                </p:cNvPr>
                <p:cNvSpPr/>
                <p:nvPr/>
              </p:nvSpPr>
              <p:spPr>
                <a:xfrm>
                  <a:off x="13026689" y="2239508"/>
                  <a:ext cx="80436" cy="203922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B6120C16-256C-45E7-BCCA-DDE859E47D6F}"/>
                    </a:ext>
                  </a:extLst>
                </p:cNvPr>
                <p:cNvSpPr/>
                <p:nvPr/>
              </p:nvSpPr>
              <p:spPr>
                <a:xfrm>
                  <a:off x="12523780" y="2451528"/>
                  <a:ext cx="77841" cy="182720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6E9A653B-B882-4971-A324-EF198467F331}"/>
                    </a:ext>
                  </a:extLst>
                </p:cNvPr>
                <p:cNvSpPr/>
                <p:nvPr/>
              </p:nvSpPr>
              <p:spPr>
                <a:xfrm rot="2465944">
                  <a:off x="12622677" y="2284600"/>
                  <a:ext cx="45720" cy="11753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F66C2BB4-B649-46D2-99D1-A57BF2189B9F}"/>
                    </a:ext>
                  </a:extLst>
                </p:cNvPr>
                <p:cNvSpPr/>
                <p:nvPr/>
              </p:nvSpPr>
              <p:spPr>
                <a:xfrm rot="658490">
                  <a:off x="11863647" y="1255476"/>
                  <a:ext cx="64929" cy="105520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87BE27A0-6F69-4E30-9C07-B054FD3A8EBA}"/>
                    </a:ext>
                  </a:extLst>
                </p:cNvPr>
                <p:cNvSpPr/>
                <p:nvPr/>
              </p:nvSpPr>
              <p:spPr>
                <a:xfrm rot="20633081">
                  <a:off x="12106628" y="1224307"/>
                  <a:ext cx="64929" cy="105520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866BD496-7ABE-44F1-97D3-DE821090BD14}"/>
                    </a:ext>
                  </a:extLst>
                </p:cNvPr>
                <p:cNvSpPr/>
                <p:nvPr/>
              </p:nvSpPr>
              <p:spPr>
                <a:xfrm rot="19505308">
                  <a:off x="12382395" y="1087963"/>
                  <a:ext cx="47366" cy="145364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1FF3E441-6C87-4DE6-BE9A-14E6E1F97730}"/>
                    </a:ext>
                  </a:extLst>
                </p:cNvPr>
                <p:cNvSpPr/>
                <p:nvPr/>
              </p:nvSpPr>
              <p:spPr>
                <a:xfrm>
                  <a:off x="12417111" y="2056336"/>
                  <a:ext cx="962547" cy="36212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4AAD3F7F-733E-4029-9E43-24B8E93C0962}"/>
                    </a:ext>
                  </a:extLst>
                </p:cNvPr>
                <p:cNvSpPr/>
                <p:nvPr/>
              </p:nvSpPr>
              <p:spPr>
                <a:xfrm rot="3295761" flipH="1">
                  <a:off x="11139455" y="771268"/>
                  <a:ext cx="36576" cy="208974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3842BB88-FA48-401D-94B4-562D63181CC9}"/>
                    </a:ext>
                  </a:extLst>
                </p:cNvPr>
                <p:cNvSpPr/>
                <p:nvPr/>
              </p:nvSpPr>
              <p:spPr>
                <a:xfrm>
                  <a:off x="11766760" y="2239508"/>
                  <a:ext cx="521564" cy="758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: Top Corners Rounded 208">
                  <a:extLst>
                    <a:ext uri="{FF2B5EF4-FFF2-40B4-BE49-F238E27FC236}">
                      <a16:creationId xmlns:a16="http://schemas.microsoft.com/office/drawing/2014/main" id="{94594972-EC57-4C91-9586-AAB1F631E9F3}"/>
                    </a:ext>
                  </a:extLst>
                </p:cNvPr>
                <p:cNvSpPr/>
                <p:nvPr/>
              </p:nvSpPr>
              <p:spPr>
                <a:xfrm>
                  <a:off x="11734846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: Top Corners Rounded 395">
                  <a:extLst>
                    <a:ext uri="{FF2B5EF4-FFF2-40B4-BE49-F238E27FC236}">
                      <a16:creationId xmlns:a16="http://schemas.microsoft.com/office/drawing/2014/main" id="{D071BB20-F98D-499A-B0EE-A10FF63313DF}"/>
                    </a:ext>
                  </a:extLst>
                </p:cNvPr>
                <p:cNvSpPr/>
                <p:nvPr/>
              </p:nvSpPr>
              <p:spPr>
                <a:xfrm>
                  <a:off x="12200132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: Top Corners Rounded 396">
                  <a:extLst>
                    <a:ext uri="{FF2B5EF4-FFF2-40B4-BE49-F238E27FC236}">
                      <a16:creationId xmlns:a16="http://schemas.microsoft.com/office/drawing/2014/main" id="{6A871D94-1A1E-49B3-99BA-034C050AA783}"/>
                    </a:ext>
                  </a:extLst>
                </p:cNvPr>
                <p:cNvSpPr/>
                <p:nvPr/>
              </p:nvSpPr>
              <p:spPr>
                <a:xfrm>
                  <a:off x="12490568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: Top Corners Rounded 397">
                  <a:extLst>
                    <a:ext uri="{FF2B5EF4-FFF2-40B4-BE49-F238E27FC236}">
                      <a16:creationId xmlns:a16="http://schemas.microsoft.com/office/drawing/2014/main" id="{A92F2EA2-2DDA-404F-AF43-6932059D3E4B}"/>
                    </a:ext>
                  </a:extLst>
                </p:cNvPr>
                <p:cNvSpPr/>
                <p:nvPr/>
              </p:nvSpPr>
              <p:spPr>
                <a:xfrm>
                  <a:off x="12994775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FE33EF2A-1B9E-4FF7-A89D-1F3274BF1B33}"/>
                    </a:ext>
                  </a:extLst>
                </p:cNvPr>
                <p:cNvSpPr/>
                <p:nvPr/>
              </p:nvSpPr>
              <p:spPr>
                <a:xfrm rot="2465944">
                  <a:off x="12155656" y="2331293"/>
                  <a:ext cx="45720" cy="11753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846C2101-9432-46E5-BAA8-B8D09FEEC3DC}"/>
                    </a:ext>
                  </a:extLst>
                </p:cNvPr>
                <p:cNvSpPr/>
                <p:nvPr/>
              </p:nvSpPr>
              <p:spPr>
                <a:xfrm>
                  <a:off x="10326533" y="2433584"/>
                  <a:ext cx="45719" cy="58429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6DB1DBD8-30E2-4FC0-8820-ABBF5E8E54DA}"/>
                    </a:ext>
                  </a:extLst>
                </p:cNvPr>
                <p:cNvSpPr/>
                <p:nvPr/>
              </p:nvSpPr>
              <p:spPr>
                <a:xfrm flipV="1">
                  <a:off x="11921107" y="1202428"/>
                  <a:ext cx="164311" cy="6181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8E442EAE-BDD8-4B0B-9AFF-A3AD827A84D8}"/>
                </a:ext>
              </a:extLst>
            </p:cNvPr>
            <p:cNvSpPr/>
            <p:nvPr/>
          </p:nvSpPr>
          <p:spPr>
            <a:xfrm>
              <a:off x="8204287" y="4768777"/>
              <a:ext cx="3620670" cy="110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3BBEDD0A-4910-455A-BE7B-22966782A618}"/>
                </a:ext>
              </a:extLst>
            </p:cNvPr>
            <p:cNvSpPr/>
            <p:nvPr/>
          </p:nvSpPr>
          <p:spPr>
            <a:xfrm>
              <a:off x="8348702" y="3846348"/>
              <a:ext cx="702845" cy="977732"/>
            </a:xfrm>
            <a:custGeom>
              <a:avLst/>
              <a:gdLst>
                <a:gd name="connsiteX0" fmla="*/ 1022274 w 4159710"/>
                <a:gd name="connsiteY0" fmla="*/ 5419078 h 5786598"/>
                <a:gd name="connsiteX1" fmla="*/ 976163 w 4159710"/>
                <a:gd name="connsiteY1" fmla="*/ 5507455 h 5786598"/>
                <a:gd name="connsiteX2" fmla="*/ 1068385 w 4159710"/>
                <a:gd name="connsiteY2" fmla="*/ 5507455 h 5786598"/>
                <a:gd name="connsiteX3" fmla="*/ 1318025 w 4159710"/>
                <a:gd name="connsiteY3" fmla="*/ 5289802 h 5786598"/>
                <a:gd name="connsiteX4" fmla="*/ 1204463 w 4159710"/>
                <a:gd name="connsiteY4" fmla="*/ 5507455 h 5786598"/>
                <a:gd name="connsiteX5" fmla="*/ 1431587 w 4159710"/>
                <a:gd name="connsiteY5" fmla="*/ 5507455 h 5786598"/>
                <a:gd name="connsiteX6" fmla="*/ 708685 w 4159710"/>
                <a:gd name="connsiteY6" fmla="*/ 5255614 h 5786598"/>
                <a:gd name="connsiteX7" fmla="*/ 577286 w 4159710"/>
                <a:gd name="connsiteY7" fmla="*/ 5507455 h 5786598"/>
                <a:gd name="connsiteX8" fmla="*/ 840085 w 4159710"/>
                <a:gd name="connsiteY8" fmla="*/ 5507455 h 5786598"/>
                <a:gd name="connsiteX9" fmla="*/ 1203875 w 4159710"/>
                <a:gd name="connsiteY9" fmla="*/ 5071022 h 5786598"/>
                <a:gd name="connsiteX10" fmla="*/ 1053938 w 4159710"/>
                <a:gd name="connsiteY10" fmla="*/ 5358390 h 5786598"/>
                <a:gd name="connsiteX11" fmla="*/ 1131714 w 4159710"/>
                <a:gd name="connsiteY11" fmla="*/ 5507455 h 5786598"/>
                <a:gd name="connsiteX12" fmla="*/ 1141134 w 4159710"/>
                <a:gd name="connsiteY12" fmla="*/ 5507455 h 5786598"/>
                <a:gd name="connsiteX13" fmla="*/ 1286361 w 4159710"/>
                <a:gd name="connsiteY13" fmla="*/ 5229113 h 5786598"/>
                <a:gd name="connsiteX14" fmla="*/ 822835 w 4159710"/>
                <a:gd name="connsiteY14" fmla="*/ 5036834 h 5786598"/>
                <a:gd name="connsiteX15" fmla="*/ 740350 w 4159710"/>
                <a:gd name="connsiteY15" fmla="*/ 5194926 h 5786598"/>
                <a:gd name="connsiteX16" fmla="*/ 903414 w 4159710"/>
                <a:gd name="connsiteY16" fmla="*/ 5507455 h 5786598"/>
                <a:gd name="connsiteX17" fmla="*/ 912834 w 4159710"/>
                <a:gd name="connsiteY17" fmla="*/ 5507455 h 5786598"/>
                <a:gd name="connsiteX18" fmla="*/ 990609 w 4159710"/>
                <a:gd name="connsiteY18" fmla="*/ 5358390 h 5786598"/>
                <a:gd name="connsiteX19" fmla="*/ 1451724 w 4159710"/>
                <a:gd name="connsiteY19" fmla="*/ 5033553 h 5786598"/>
                <a:gd name="connsiteX20" fmla="*/ 1355112 w 4159710"/>
                <a:gd name="connsiteY20" fmla="*/ 5218720 h 5786598"/>
                <a:gd name="connsiteX21" fmla="*/ 1505762 w 4159710"/>
                <a:gd name="connsiteY21" fmla="*/ 5507455 h 5786598"/>
                <a:gd name="connsiteX22" fmla="*/ 1698986 w 4159710"/>
                <a:gd name="connsiteY22" fmla="*/ 5507455 h 5786598"/>
                <a:gd name="connsiteX23" fmla="*/ 574986 w 4159710"/>
                <a:gd name="connsiteY23" fmla="*/ 4999366 h 5786598"/>
                <a:gd name="connsiteX24" fmla="*/ 309887 w 4159710"/>
                <a:gd name="connsiteY24" fmla="*/ 5507455 h 5786598"/>
                <a:gd name="connsiteX25" fmla="*/ 503111 w 4159710"/>
                <a:gd name="connsiteY25" fmla="*/ 5507455 h 5786598"/>
                <a:gd name="connsiteX26" fmla="*/ 671598 w 4159710"/>
                <a:gd name="connsiteY26" fmla="*/ 5184533 h 5786598"/>
                <a:gd name="connsiteX27" fmla="*/ 1290352 w 4159710"/>
                <a:gd name="connsiteY27" fmla="*/ 4905281 h 5786598"/>
                <a:gd name="connsiteX28" fmla="*/ 1240962 w 4159710"/>
                <a:gd name="connsiteY28" fmla="*/ 4999940 h 5786598"/>
                <a:gd name="connsiteX29" fmla="*/ 1323448 w 4159710"/>
                <a:gd name="connsiteY29" fmla="*/ 5158032 h 5786598"/>
                <a:gd name="connsiteX30" fmla="*/ 1420060 w 4159710"/>
                <a:gd name="connsiteY30" fmla="*/ 4972866 h 5786598"/>
                <a:gd name="connsiteX31" fmla="*/ 1384797 w 4159710"/>
                <a:gd name="connsiteY31" fmla="*/ 4905281 h 5786598"/>
                <a:gd name="connsiteX32" fmla="*/ 1191573 w 4159710"/>
                <a:gd name="connsiteY32" fmla="*/ 4905281 h 5786598"/>
                <a:gd name="connsiteX33" fmla="*/ 1209298 w 4159710"/>
                <a:gd name="connsiteY33" fmla="*/ 4939252 h 5786598"/>
                <a:gd name="connsiteX34" fmla="*/ 1227023 w 4159710"/>
                <a:gd name="connsiteY34" fmla="*/ 4905281 h 5786598"/>
                <a:gd name="connsiteX35" fmla="*/ 891474 w 4159710"/>
                <a:gd name="connsiteY35" fmla="*/ 4905281 h 5786598"/>
                <a:gd name="connsiteX36" fmla="*/ 854499 w 4159710"/>
                <a:gd name="connsiteY36" fmla="*/ 4976146 h 5786598"/>
                <a:gd name="connsiteX37" fmla="*/ 1022274 w 4159710"/>
                <a:gd name="connsiteY37" fmla="*/ 5297702 h 5786598"/>
                <a:gd name="connsiteX38" fmla="*/ 1172210 w 4159710"/>
                <a:gd name="connsiteY38" fmla="*/ 5010334 h 5786598"/>
                <a:gd name="connsiteX39" fmla="*/ 1117398 w 4159710"/>
                <a:gd name="connsiteY39" fmla="*/ 4905281 h 5786598"/>
                <a:gd name="connsiteX40" fmla="*/ 624075 w 4159710"/>
                <a:gd name="connsiteY40" fmla="*/ 4905281 h 5786598"/>
                <a:gd name="connsiteX41" fmla="*/ 606650 w 4159710"/>
                <a:gd name="connsiteY41" fmla="*/ 4938678 h 5786598"/>
                <a:gd name="connsiteX42" fmla="*/ 703262 w 4159710"/>
                <a:gd name="connsiteY42" fmla="*/ 5123845 h 5786598"/>
                <a:gd name="connsiteX43" fmla="*/ 785748 w 4159710"/>
                <a:gd name="connsiteY43" fmla="*/ 4965752 h 5786598"/>
                <a:gd name="connsiteX44" fmla="*/ 754196 w 4159710"/>
                <a:gd name="connsiteY44" fmla="*/ 4905281 h 5786598"/>
                <a:gd name="connsiteX45" fmla="*/ 1286363 w 4159710"/>
                <a:gd name="connsiteY45" fmla="*/ 4716622 h 5786598"/>
                <a:gd name="connsiteX46" fmla="*/ 1286363 w 4159710"/>
                <a:gd name="connsiteY46" fmla="*/ 4742928 h 5786598"/>
                <a:gd name="connsiteX47" fmla="*/ 1280308 w 4159710"/>
                <a:gd name="connsiteY47" fmla="*/ 4772921 h 5786598"/>
                <a:gd name="connsiteX48" fmla="*/ 1315738 w 4159710"/>
                <a:gd name="connsiteY48" fmla="*/ 4772921 h 5786598"/>
                <a:gd name="connsiteX49" fmla="*/ 760478 w 4159710"/>
                <a:gd name="connsiteY49" fmla="*/ 4643851 h 5786598"/>
                <a:gd name="connsiteX50" fmla="*/ 693135 w 4159710"/>
                <a:gd name="connsiteY50" fmla="*/ 4772921 h 5786598"/>
                <a:gd name="connsiteX51" fmla="*/ 766533 w 4159710"/>
                <a:gd name="connsiteY51" fmla="*/ 4772921 h 5786598"/>
                <a:gd name="connsiteX52" fmla="*/ 760478 w 4159710"/>
                <a:gd name="connsiteY52" fmla="*/ 4742928 h 5786598"/>
                <a:gd name="connsiteX53" fmla="*/ 1286363 w 4159710"/>
                <a:gd name="connsiteY53" fmla="*/ 4116690 h 5786598"/>
                <a:gd name="connsiteX54" fmla="*/ 1286363 w 4159710"/>
                <a:gd name="connsiteY54" fmla="*/ 4574458 h 5786598"/>
                <a:gd name="connsiteX55" fmla="*/ 1389913 w 4159710"/>
                <a:gd name="connsiteY55" fmla="*/ 4772921 h 5786598"/>
                <a:gd name="connsiteX56" fmla="*/ 1441619 w 4159710"/>
                <a:gd name="connsiteY56" fmla="*/ 4772921 h 5786598"/>
                <a:gd name="connsiteX57" fmla="*/ 1441619 w 4159710"/>
                <a:gd name="connsiteY57" fmla="*/ 4116690 h 5786598"/>
                <a:gd name="connsiteX58" fmla="*/ 582362 w 4159710"/>
                <a:gd name="connsiteY58" fmla="*/ 4116689 h 5786598"/>
                <a:gd name="connsiteX59" fmla="*/ 582362 w 4159710"/>
                <a:gd name="connsiteY59" fmla="*/ 4772921 h 5786598"/>
                <a:gd name="connsiteX60" fmla="*/ 618960 w 4159710"/>
                <a:gd name="connsiteY60" fmla="*/ 4772921 h 5786598"/>
                <a:gd name="connsiteX61" fmla="*/ 760478 w 4159710"/>
                <a:gd name="connsiteY61" fmla="*/ 4501687 h 5786598"/>
                <a:gd name="connsiteX62" fmla="*/ 760478 w 4159710"/>
                <a:gd name="connsiteY62" fmla="*/ 4116689 h 5786598"/>
                <a:gd name="connsiteX63" fmla="*/ 1286363 w 4159710"/>
                <a:gd name="connsiteY63" fmla="*/ 3949802 h 5786598"/>
                <a:gd name="connsiteX64" fmla="*/ 1286363 w 4159710"/>
                <a:gd name="connsiteY64" fmla="*/ 4070970 h 5786598"/>
                <a:gd name="connsiteX65" fmla="*/ 1441619 w 4159710"/>
                <a:gd name="connsiteY65" fmla="*/ 4070970 h 5786598"/>
                <a:gd name="connsiteX66" fmla="*/ 1441619 w 4159710"/>
                <a:gd name="connsiteY66" fmla="*/ 3949802 h 5786598"/>
                <a:gd name="connsiteX67" fmla="*/ 582362 w 4159710"/>
                <a:gd name="connsiteY67" fmla="*/ 3949801 h 5786598"/>
                <a:gd name="connsiteX68" fmla="*/ 582362 w 4159710"/>
                <a:gd name="connsiteY68" fmla="*/ 4070970 h 5786598"/>
                <a:gd name="connsiteX69" fmla="*/ 760478 w 4159710"/>
                <a:gd name="connsiteY69" fmla="*/ 4070970 h 5786598"/>
                <a:gd name="connsiteX70" fmla="*/ 760478 w 4159710"/>
                <a:gd name="connsiteY70" fmla="*/ 3949801 h 5786598"/>
                <a:gd name="connsiteX71" fmla="*/ 1286363 w 4159710"/>
                <a:gd name="connsiteY71" fmla="*/ 3781025 h 5786598"/>
                <a:gd name="connsiteX72" fmla="*/ 1286363 w 4159710"/>
                <a:gd name="connsiteY72" fmla="*/ 3904082 h 5786598"/>
                <a:gd name="connsiteX73" fmla="*/ 1441619 w 4159710"/>
                <a:gd name="connsiteY73" fmla="*/ 3904082 h 5786598"/>
                <a:gd name="connsiteX74" fmla="*/ 1441619 w 4159710"/>
                <a:gd name="connsiteY74" fmla="*/ 3781025 h 5786598"/>
                <a:gd name="connsiteX75" fmla="*/ 582362 w 4159710"/>
                <a:gd name="connsiteY75" fmla="*/ 3781025 h 5786598"/>
                <a:gd name="connsiteX76" fmla="*/ 582362 w 4159710"/>
                <a:gd name="connsiteY76" fmla="*/ 3904082 h 5786598"/>
                <a:gd name="connsiteX77" fmla="*/ 760478 w 4159710"/>
                <a:gd name="connsiteY77" fmla="*/ 3904082 h 5786598"/>
                <a:gd name="connsiteX78" fmla="*/ 760478 w 4159710"/>
                <a:gd name="connsiteY78" fmla="*/ 3781025 h 5786598"/>
                <a:gd name="connsiteX79" fmla="*/ 1174823 w 4159710"/>
                <a:gd name="connsiteY79" fmla="*/ 2986866 h 5786598"/>
                <a:gd name="connsiteX80" fmla="*/ 1154863 w 4159710"/>
                <a:gd name="connsiteY80" fmla="*/ 3006826 h 5786598"/>
                <a:gd name="connsiteX81" fmla="*/ 1154863 w 4159710"/>
                <a:gd name="connsiteY81" fmla="*/ 3388285 h 5786598"/>
                <a:gd name="connsiteX82" fmla="*/ 1174823 w 4159710"/>
                <a:gd name="connsiteY82" fmla="*/ 3408245 h 5786598"/>
                <a:gd name="connsiteX83" fmla="*/ 1254662 w 4159710"/>
                <a:gd name="connsiteY83" fmla="*/ 3408245 h 5786598"/>
                <a:gd name="connsiteX84" fmla="*/ 1274622 w 4159710"/>
                <a:gd name="connsiteY84" fmla="*/ 3388285 h 5786598"/>
                <a:gd name="connsiteX85" fmla="*/ 1274622 w 4159710"/>
                <a:gd name="connsiteY85" fmla="*/ 3006826 h 5786598"/>
                <a:gd name="connsiteX86" fmla="*/ 1254662 w 4159710"/>
                <a:gd name="connsiteY86" fmla="*/ 2986866 h 5786598"/>
                <a:gd name="connsiteX87" fmla="*/ 694919 w 4159710"/>
                <a:gd name="connsiteY87" fmla="*/ 2986866 h 5786598"/>
                <a:gd name="connsiteX88" fmla="*/ 678402 w 4159710"/>
                <a:gd name="connsiteY88" fmla="*/ 3003383 h 5786598"/>
                <a:gd name="connsiteX89" fmla="*/ 678402 w 4159710"/>
                <a:gd name="connsiteY89" fmla="*/ 3391728 h 5786598"/>
                <a:gd name="connsiteX90" fmla="*/ 694919 w 4159710"/>
                <a:gd name="connsiteY90" fmla="*/ 3408245 h 5786598"/>
                <a:gd name="connsiteX91" fmla="*/ 760984 w 4159710"/>
                <a:gd name="connsiteY91" fmla="*/ 3408245 h 5786598"/>
                <a:gd name="connsiteX92" fmla="*/ 777501 w 4159710"/>
                <a:gd name="connsiteY92" fmla="*/ 3391728 h 5786598"/>
                <a:gd name="connsiteX93" fmla="*/ 777501 w 4159710"/>
                <a:gd name="connsiteY93" fmla="*/ 3003383 h 5786598"/>
                <a:gd name="connsiteX94" fmla="*/ 760984 w 4159710"/>
                <a:gd name="connsiteY94" fmla="*/ 2986866 h 5786598"/>
                <a:gd name="connsiteX95" fmla="*/ 502584 w 4159710"/>
                <a:gd name="connsiteY95" fmla="*/ 2986866 h 5786598"/>
                <a:gd name="connsiteX96" fmla="*/ 486067 w 4159710"/>
                <a:gd name="connsiteY96" fmla="*/ 3003383 h 5786598"/>
                <a:gd name="connsiteX97" fmla="*/ 486067 w 4159710"/>
                <a:gd name="connsiteY97" fmla="*/ 3391728 h 5786598"/>
                <a:gd name="connsiteX98" fmla="*/ 502584 w 4159710"/>
                <a:gd name="connsiteY98" fmla="*/ 3408245 h 5786598"/>
                <a:gd name="connsiteX99" fmla="*/ 568649 w 4159710"/>
                <a:gd name="connsiteY99" fmla="*/ 3408245 h 5786598"/>
                <a:gd name="connsiteX100" fmla="*/ 585166 w 4159710"/>
                <a:gd name="connsiteY100" fmla="*/ 3391728 h 5786598"/>
                <a:gd name="connsiteX101" fmla="*/ 585166 w 4159710"/>
                <a:gd name="connsiteY101" fmla="*/ 3003383 h 5786598"/>
                <a:gd name="connsiteX102" fmla="*/ 568649 w 4159710"/>
                <a:gd name="connsiteY102" fmla="*/ 2986866 h 5786598"/>
                <a:gd name="connsiteX103" fmla="*/ 310249 w 4159710"/>
                <a:gd name="connsiteY103" fmla="*/ 2986866 h 5786598"/>
                <a:gd name="connsiteX104" fmla="*/ 293732 w 4159710"/>
                <a:gd name="connsiteY104" fmla="*/ 3003383 h 5786598"/>
                <a:gd name="connsiteX105" fmla="*/ 293732 w 4159710"/>
                <a:gd name="connsiteY105" fmla="*/ 3391728 h 5786598"/>
                <a:gd name="connsiteX106" fmla="*/ 310249 w 4159710"/>
                <a:gd name="connsiteY106" fmla="*/ 3408245 h 5786598"/>
                <a:gd name="connsiteX107" fmla="*/ 376314 w 4159710"/>
                <a:gd name="connsiteY107" fmla="*/ 3408245 h 5786598"/>
                <a:gd name="connsiteX108" fmla="*/ 392831 w 4159710"/>
                <a:gd name="connsiteY108" fmla="*/ 3391728 h 5786598"/>
                <a:gd name="connsiteX109" fmla="*/ 392831 w 4159710"/>
                <a:gd name="connsiteY109" fmla="*/ 3003383 h 5786598"/>
                <a:gd name="connsiteX110" fmla="*/ 376314 w 4159710"/>
                <a:gd name="connsiteY110" fmla="*/ 2986866 h 5786598"/>
                <a:gd name="connsiteX111" fmla="*/ 871284 w 4159710"/>
                <a:gd name="connsiteY111" fmla="*/ 2156869 h 5786598"/>
                <a:gd name="connsiteX112" fmla="*/ 249133 w 4159710"/>
                <a:gd name="connsiteY112" fmla="*/ 2819733 h 5786598"/>
                <a:gd name="connsiteX113" fmla="*/ 830389 w 4159710"/>
                <a:gd name="connsiteY113" fmla="*/ 2819733 h 5786598"/>
                <a:gd name="connsiteX114" fmla="*/ 1322149 w 4159710"/>
                <a:gd name="connsiteY114" fmla="*/ 1457297 h 5786598"/>
                <a:gd name="connsiteX115" fmla="*/ 1134233 w 4159710"/>
                <a:gd name="connsiteY115" fmla="*/ 1473712 h 5786598"/>
                <a:gd name="connsiteX116" fmla="*/ 1155963 w 4159710"/>
                <a:gd name="connsiteY116" fmla="*/ 1825935 h 5786598"/>
                <a:gd name="connsiteX117" fmla="*/ 1248284 w 4159710"/>
                <a:gd name="connsiteY117" fmla="*/ 1825935 h 5786598"/>
                <a:gd name="connsiteX118" fmla="*/ 1257606 w 4159710"/>
                <a:gd name="connsiteY118" fmla="*/ 1835257 h 5786598"/>
                <a:gd name="connsiteX119" fmla="*/ 1257606 w 4159710"/>
                <a:gd name="connsiteY119" fmla="*/ 1872543 h 5786598"/>
                <a:gd name="connsiteX120" fmla="*/ 1248284 w 4159710"/>
                <a:gd name="connsiteY120" fmla="*/ 1881866 h 5786598"/>
                <a:gd name="connsiteX121" fmla="*/ 1159414 w 4159710"/>
                <a:gd name="connsiteY121" fmla="*/ 1881866 h 5786598"/>
                <a:gd name="connsiteX122" fmla="*/ 1170086 w 4159710"/>
                <a:gd name="connsiteY122" fmla="*/ 2054855 h 5786598"/>
                <a:gd name="connsiteX123" fmla="*/ 1233364 w 4159710"/>
                <a:gd name="connsiteY123" fmla="*/ 2054855 h 5786598"/>
                <a:gd name="connsiteX124" fmla="*/ 1247840 w 4159710"/>
                <a:gd name="connsiteY124" fmla="*/ 2069332 h 5786598"/>
                <a:gd name="connsiteX125" fmla="*/ 1247840 w 4159710"/>
                <a:gd name="connsiteY125" fmla="*/ 2127235 h 5786598"/>
                <a:gd name="connsiteX126" fmla="*/ 1233364 w 4159710"/>
                <a:gd name="connsiteY126" fmla="*/ 2141711 h 5786598"/>
                <a:gd name="connsiteX127" fmla="*/ 1175445 w 4159710"/>
                <a:gd name="connsiteY127" fmla="*/ 2141711 h 5786598"/>
                <a:gd name="connsiteX128" fmla="*/ 1217275 w 4159710"/>
                <a:gd name="connsiteY128" fmla="*/ 2819733 h 5786598"/>
                <a:gd name="connsiteX129" fmla="*/ 1538655 w 4159710"/>
                <a:gd name="connsiteY129" fmla="*/ 2819733 h 5786598"/>
                <a:gd name="connsiteX130" fmla="*/ 1538655 w 4159710"/>
                <a:gd name="connsiteY130" fmla="*/ 2916015 h 5786598"/>
                <a:gd name="connsiteX131" fmla="*/ 1834975 w 4159710"/>
                <a:gd name="connsiteY131" fmla="*/ 2426775 h 5786598"/>
                <a:gd name="connsiteX132" fmla="*/ 2470117 w 4159710"/>
                <a:gd name="connsiteY132" fmla="*/ 140636 h 5786598"/>
                <a:gd name="connsiteX133" fmla="*/ 2450688 w 4159710"/>
                <a:gd name="connsiteY133" fmla="*/ 169453 h 5786598"/>
                <a:gd name="connsiteX134" fmla="*/ 2380499 w 4159710"/>
                <a:gd name="connsiteY134" fmla="*/ 198526 h 5786598"/>
                <a:gd name="connsiteX135" fmla="*/ 2341862 w 4159710"/>
                <a:gd name="connsiteY135" fmla="*/ 190726 h 5786598"/>
                <a:gd name="connsiteX136" fmla="*/ 2319689 w 4159710"/>
                <a:gd name="connsiteY136" fmla="*/ 175776 h 5786598"/>
                <a:gd name="connsiteX137" fmla="*/ 1188989 w 4159710"/>
                <a:gd name="connsiteY137" fmla="*/ 1308426 h 5786598"/>
                <a:gd name="connsiteX138" fmla="*/ 1342990 w 4159710"/>
                <a:gd name="connsiteY138" fmla="*/ 1294974 h 5786598"/>
                <a:gd name="connsiteX139" fmla="*/ 1353866 w 4159710"/>
                <a:gd name="connsiteY139" fmla="*/ 1419480 h 5786598"/>
                <a:gd name="connsiteX140" fmla="*/ 1862584 w 4159710"/>
                <a:gd name="connsiteY140" fmla="*/ 2381191 h 5786598"/>
                <a:gd name="connsiteX141" fmla="*/ 3029209 w 4159710"/>
                <a:gd name="connsiteY141" fmla="*/ 455030 h 5786598"/>
                <a:gd name="connsiteX142" fmla="*/ 2380499 w 4159710"/>
                <a:gd name="connsiteY142" fmla="*/ 0 h 5786598"/>
                <a:gd name="connsiteX143" fmla="*/ 2479762 w 4159710"/>
                <a:gd name="connsiteY143" fmla="*/ 99263 h 5786598"/>
                <a:gd name="connsiteX144" fmla="*/ 2478311 w 4159710"/>
                <a:gd name="connsiteY144" fmla="*/ 106448 h 5786598"/>
                <a:gd name="connsiteX145" fmla="*/ 3219890 w 4159710"/>
                <a:gd name="connsiteY145" fmla="*/ 215733 h 5786598"/>
                <a:gd name="connsiteX146" fmla="*/ 3217054 w 4159710"/>
                <a:gd name="connsiteY146" fmla="*/ 220776 h 5786598"/>
                <a:gd name="connsiteX147" fmla="*/ 4067223 w 4159710"/>
                <a:gd name="connsiteY147" fmla="*/ 1004298 h 5786598"/>
                <a:gd name="connsiteX148" fmla="*/ 4069653 w 4159710"/>
                <a:gd name="connsiteY148" fmla="*/ 1000693 h 5786598"/>
                <a:gd name="connsiteX149" fmla="*/ 4106956 w 4159710"/>
                <a:gd name="connsiteY149" fmla="*/ 985242 h 5786598"/>
                <a:gd name="connsiteX150" fmla="*/ 4159710 w 4159710"/>
                <a:gd name="connsiteY150" fmla="*/ 1037996 h 5786598"/>
                <a:gd name="connsiteX151" fmla="*/ 4106956 w 4159710"/>
                <a:gd name="connsiteY151" fmla="*/ 1090750 h 5786598"/>
                <a:gd name="connsiteX152" fmla="*/ 4054202 w 4159710"/>
                <a:gd name="connsiteY152" fmla="*/ 1037996 h 5786598"/>
                <a:gd name="connsiteX153" fmla="*/ 4058348 w 4159710"/>
                <a:gd name="connsiteY153" fmla="*/ 1017462 h 5786598"/>
                <a:gd name="connsiteX154" fmla="*/ 4060261 w 4159710"/>
                <a:gd name="connsiteY154" fmla="*/ 1014623 h 5786598"/>
                <a:gd name="connsiteX155" fmla="*/ 3137412 w 4159710"/>
                <a:gd name="connsiteY155" fmla="*/ 519074 h 5786598"/>
                <a:gd name="connsiteX156" fmla="*/ 1538655 w 4159710"/>
                <a:gd name="connsiteY156" fmla="*/ 3357254 h 5786598"/>
                <a:gd name="connsiteX157" fmla="*/ 1538655 w 4159710"/>
                <a:gd name="connsiteY157" fmla="*/ 3364856 h 5786598"/>
                <a:gd name="connsiteX158" fmla="*/ 1696915 w 4159710"/>
                <a:gd name="connsiteY158" fmla="*/ 3364856 h 5786598"/>
                <a:gd name="connsiteX159" fmla="*/ 1696915 w 4159710"/>
                <a:gd name="connsiteY159" fmla="*/ 3781025 h 5786598"/>
                <a:gd name="connsiteX160" fmla="*/ 1487338 w 4159710"/>
                <a:gd name="connsiteY160" fmla="*/ 3781025 h 5786598"/>
                <a:gd name="connsiteX161" fmla="*/ 1487338 w 4159710"/>
                <a:gd name="connsiteY161" fmla="*/ 3904082 h 5786598"/>
                <a:gd name="connsiteX162" fmla="*/ 1563403 w 4159710"/>
                <a:gd name="connsiteY162" fmla="*/ 3904082 h 5786598"/>
                <a:gd name="connsiteX163" fmla="*/ 1586263 w 4159710"/>
                <a:gd name="connsiteY163" fmla="*/ 3926942 h 5786598"/>
                <a:gd name="connsiteX164" fmla="*/ 1586262 w 4159710"/>
                <a:gd name="connsiteY164" fmla="*/ 3926942 h 5786598"/>
                <a:gd name="connsiteX165" fmla="*/ 1563402 w 4159710"/>
                <a:gd name="connsiteY165" fmla="*/ 3949802 h 5786598"/>
                <a:gd name="connsiteX166" fmla="*/ 1487338 w 4159710"/>
                <a:gd name="connsiteY166" fmla="*/ 3949802 h 5786598"/>
                <a:gd name="connsiteX167" fmla="*/ 1487338 w 4159710"/>
                <a:gd name="connsiteY167" fmla="*/ 4070970 h 5786598"/>
                <a:gd name="connsiteX168" fmla="*/ 1563403 w 4159710"/>
                <a:gd name="connsiteY168" fmla="*/ 4070970 h 5786598"/>
                <a:gd name="connsiteX169" fmla="*/ 1586263 w 4159710"/>
                <a:gd name="connsiteY169" fmla="*/ 4093830 h 5786598"/>
                <a:gd name="connsiteX170" fmla="*/ 1586262 w 4159710"/>
                <a:gd name="connsiteY170" fmla="*/ 4093830 h 5786598"/>
                <a:gd name="connsiteX171" fmla="*/ 1563402 w 4159710"/>
                <a:gd name="connsiteY171" fmla="*/ 4116690 h 5786598"/>
                <a:gd name="connsiteX172" fmla="*/ 1487338 w 4159710"/>
                <a:gd name="connsiteY172" fmla="*/ 4116690 h 5786598"/>
                <a:gd name="connsiteX173" fmla="*/ 1487338 w 4159710"/>
                <a:gd name="connsiteY173" fmla="*/ 4772921 h 5786598"/>
                <a:gd name="connsiteX174" fmla="*/ 1529674 w 4159710"/>
                <a:gd name="connsiteY174" fmla="*/ 4772921 h 5786598"/>
                <a:gd name="connsiteX175" fmla="*/ 1586262 w 4159710"/>
                <a:gd name="connsiteY175" fmla="*/ 4829509 h 5786598"/>
                <a:gd name="connsiteX176" fmla="*/ 1586262 w 4159710"/>
                <a:gd name="connsiteY176" fmla="*/ 4848693 h 5786598"/>
                <a:gd name="connsiteX177" fmla="*/ 1529674 w 4159710"/>
                <a:gd name="connsiteY177" fmla="*/ 4905281 h 5786598"/>
                <a:gd name="connsiteX178" fmla="*/ 1518652 w 4159710"/>
                <a:gd name="connsiteY178" fmla="*/ 4905281 h 5786598"/>
                <a:gd name="connsiteX179" fmla="*/ 1488812 w 4159710"/>
                <a:gd name="connsiteY179" fmla="*/ 4962472 h 5786598"/>
                <a:gd name="connsiteX180" fmla="*/ 1773161 w 4159710"/>
                <a:gd name="connsiteY180" fmla="*/ 5507455 h 5786598"/>
                <a:gd name="connsiteX181" fmla="*/ 1945385 w 4159710"/>
                <a:gd name="connsiteY181" fmla="*/ 5507455 h 5786598"/>
                <a:gd name="connsiteX182" fmla="*/ 2015377 w 4159710"/>
                <a:gd name="connsiteY182" fmla="*/ 5577447 h 5786598"/>
                <a:gd name="connsiteX183" fmla="*/ 2015377 w 4159710"/>
                <a:gd name="connsiteY183" fmla="*/ 5716606 h 5786598"/>
                <a:gd name="connsiteX184" fmla="*/ 1945385 w 4159710"/>
                <a:gd name="connsiteY184" fmla="*/ 5786598 h 5786598"/>
                <a:gd name="connsiteX185" fmla="*/ 166286 w 4159710"/>
                <a:gd name="connsiteY185" fmla="*/ 5786598 h 5786598"/>
                <a:gd name="connsiteX186" fmla="*/ 96294 w 4159710"/>
                <a:gd name="connsiteY186" fmla="*/ 5716606 h 5786598"/>
                <a:gd name="connsiteX187" fmla="*/ 96294 w 4159710"/>
                <a:gd name="connsiteY187" fmla="*/ 5577447 h 5786598"/>
                <a:gd name="connsiteX188" fmla="*/ 166286 w 4159710"/>
                <a:gd name="connsiteY188" fmla="*/ 5507455 h 5786598"/>
                <a:gd name="connsiteX189" fmla="*/ 235712 w 4159710"/>
                <a:gd name="connsiteY189" fmla="*/ 5507455 h 5786598"/>
                <a:gd name="connsiteX190" fmla="*/ 537898 w 4159710"/>
                <a:gd name="connsiteY190" fmla="*/ 4928284 h 5786598"/>
                <a:gd name="connsiteX191" fmla="*/ 525896 w 4159710"/>
                <a:gd name="connsiteY191" fmla="*/ 4905281 h 5786598"/>
                <a:gd name="connsiteX192" fmla="*/ 517166 w 4159710"/>
                <a:gd name="connsiteY192" fmla="*/ 4905281 h 5786598"/>
                <a:gd name="connsiteX193" fmla="*/ 460578 w 4159710"/>
                <a:gd name="connsiteY193" fmla="*/ 4848693 h 5786598"/>
                <a:gd name="connsiteX194" fmla="*/ 460578 w 4159710"/>
                <a:gd name="connsiteY194" fmla="*/ 4829509 h 5786598"/>
                <a:gd name="connsiteX195" fmla="*/ 517166 w 4159710"/>
                <a:gd name="connsiteY195" fmla="*/ 4772921 h 5786598"/>
                <a:gd name="connsiteX196" fmla="*/ 536643 w 4159710"/>
                <a:gd name="connsiteY196" fmla="*/ 4772921 h 5786598"/>
                <a:gd name="connsiteX197" fmla="*/ 536643 w 4159710"/>
                <a:gd name="connsiteY197" fmla="*/ 4116689 h 5786598"/>
                <a:gd name="connsiteX198" fmla="*/ 483438 w 4159710"/>
                <a:gd name="connsiteY198" fmla="*/ 4116689 h 5786598"/>
                <a:gd name="connsiteX199" fmla="*/ 467274 w 4159710"/>
                <a:gd name="connsiteY199" fmla="*/ 4109993 h 5786598"/>
                <a:gd name="connsiteX200" fmla="*/ 460578 w 4159710"/>
                <a:gd name="connsiteY200" fmla="*/ 4093829 h 5786598"/>
                <a:gd name="connsiteX201" fmla="*/ 467274 w 4159710"/>
                <a:gd name="connsiteY201" fmla="*/ 4077665 h 5786598"/>
                <a:gd name="connsiteX202" fmla="*/ 483438 w 4159710"/>
                <a:gd name="connsiteY202" fmla="*/ 4070970 h 5786598"/>
                <a:gd name="connsiteX203" fmla="*/ 536643 w 4159710"/>
                <a:gd name="connsiteY203" fmla="*/ 4070970 h 5786598"/>
                <a:gd name="connsiteX204" fmla="*/ 536643 w 4159710"/>
                <a:gd name="connsiteY204" fmla="*/ 3949801 h 5786598"/>
                <a:gd name="connsiteX205" fmla="*/ 483438 w 4159710"/>
                <a:gd name="connsiteY205" fmla="*/ 3949801 h 5786598"/>
                <a:gd name="connsiteX206" fmla="*/ 467274 w 4159710"/>
                <a:gd name="connsiteY206" fmla="*/ 3943105 h 5786598"/>
                <a:gd name="connsiteX207" fmla="*/ 460578 w 4159710"/>
                <a:gd name="connsiteY207" fmla="*/ 3926941 h 5786598"/>
                <a:gd name="connsiteX208" fmla="*/ 467274 w 4159710"/>
                <a:gd name="connsiteY208" fmla="*/ 3910777 h 5786598"/>
                <a:gd name="connsiteX209" fmla="*/ 483438 w 4159710"/>
                <a:gd name="connsiteY209" fmla="*/ 3904082 h 5786598"/>
                <a:gd name="connsiteX210" fmla="*/ 536643 w 4159710"/>
                <a:gd name="connsiteY210" fmla="*/ 3904082 h 5786598"/>
                <a:gd name="connsiteX211" fmla="*/ 536643 w 4159710"/>
                <a:gd name="connsiteY211" fmla="*/ 3781025 h 5786598"/>
                <a:gd name="connsiteX212" fmla="*/ 0 w 4159710"/>
                <a:gd name="connsiteY212" fmla="*/ 3781025 h 5786598"/>
                <a:gd name="connsiteX213" fmla="*/ 0 w 4159710"/>
                <a:gd name="connsiteY213" fmla="*/ 3364856 h 5786598"/>
                <a:gd name="connsiteX214" fmla="*/ 1 w 4159710"/>
                <a:gd name="connsiteY214" fmla="*/ 3364856 h 5786598"/>
                <a:gd name="connsiteX215" fmla="*/ 1 w 4159710"/>
                <a:gd name="connsiteY215" fmla="*/ 2819733 h 5786598"/>
                <a:gd name="connsiteX216" fmla="*/ 186431 w 4159710"/>
                <a:gd name="connsiteY216" fmla="*/ 2819733 h 5786598"/>
                <a:gd name="connsiteX217" fmla="*/ 823097 w 4159710"/>
                <a:gd name="connsiteY217" fmla="*/ 2141404 h 5786598"/>
                <a:gd name="connsiteX218" fmla="*/ 813602 w 4159710"/>
                <a:gd name="connsiteY218" fmla="*/ 2137471 h 5786598"/>
                <a:gd name="connsiteX219" fmla="*/ 809362 w 4159710"/>
                <a:gd name="connsiteY219" fmla="*/ 2127235 h 5786598"/>
                <a:gd name="connsiteX220" fmla="*/ 809362 w 4159710"/>
                <a:gd name="connsiteY220" fmla="*/ 2069332 h 5786598"/>
                <a:gd name="connsiteX221" fmla="*/ 823838 w 4159710"/>
                <a:gd name="connsiteY221" fmla="*/ 2054855 h 5786598"/>
                <a:gd name="connsiteX222" fmla="*/ 877577 w 4159710"/>
                <a:gd name="connsiteY222" fmla="*/ 2054855 h 5786598"/>
                <a:gd name="connsiteX223" fmla="*/ 888250 w 4159710"/>
                <a:gd name="connsiteY223" fmla="*/ 1881866 h 5786598"/>
                <a:gd name="connsiteX224" fmla="*/ 828450 w 4159710"/>
                <a:gd name="connsiteY224" fmla="*/ 1881866 h 5786598"/>
                <a:gd name="connsiteX225" fmla="*/ 819128 w 4159710"/>
                <a:gd name="connsiteY225" fmla="*/ 1872543 h 5786598"/>
                <a:gd name="connsiteX226" fmla="*/ 819128 w 4159710"/>
                <a:gd name="connsiteY226" fmla="*/ 1835257 h 5786598"/>
                <a:gd name="connsiteX227" fmla="*/ 828450 w 4159710"/>
                <a:gd name="connsiteY227" fmla="*/ 1825935 h 5786598"/>
                <a:gd name="connsiteX228" fmla="*/ 891700 w 4159710"/>
                <a:gd name="connsiteY228" fmla="*/ 1825935 h 5786598"/>
                <a:gd name="connsiteX229" fmla="*/ 912234 w 4159710"/>
                <a:gd name="connsiteY229" fmla="*/ 1493103 h 5786598"/>
                <a:gd name="connsiteX230" fmla="*/ 860727 w 4159710"/>
                <a:gd name="connsiteY230" fmla="*/ 1497602 h 5786598"/>
                <a:gd name="connsiteX231" fmla="*/ 861169 w 4159710"/>
                <a:gd name="connsiteY231" fmla="*/ 1501090 h 5786598"/>
                <a:gd name="connsiteX232" fmla="*/ 562355 w 4159710"/>
                <a:gd name="connsiteY232" fmla="*/ 1538964 h 5786598"/>
                <a:gd name="connsiteX233" fmla="*/ 573819 w 4159710"/>
                <a:gd name="connsiteY233" fmla="*/ 1582489 h 5786598"/>
                <a:gd name="connsiteX234" fmla="*/ 537257 w 4159710"/>
                <a:gd name="connsiteY234" fmla="*/ 1645198 h 5786598"/>
                <a:gd name="connsiteX235" fmla="*/ 530211 w 4159710"/>
                <a:gd name="connsiteY235" fmla="*/ 1647053 h 5786598"/>
                <a:gd name="connsiteX236" fmla="*/ 476492 w 4159710"/>
                <a:gd name="connsiteY236" fmla="*/ 1628784 h 5786598"/>
                <a:gd name="connsiteX237" fmla="*/ 469491 w 4159710"/>
                <a:gd name="connsiteY237" fmla="*/ 1614538 h 5786598"/>
                <a:gd name="connsiteX238" fmla="*/ 470721 w 4159710"/>
                <a:gd name="connsiteY238" fmla="*/ 1635605 h 5786598"/>
                <a:gd name="connsiteX239" fmla="*/ 430195 w 4159710"/>
                <a:gd name="connsiteY239" fmla="*/ 1681081 h 5786598"/>
                <a:gd name="connsiteX240" fmla="*/ 422631 w 4159710"/>
                <a:gd name="connsiteY240" fmla="*/ 1683073 h 5786598"/>
                <a:gd name="connsiteX241" fmla="*/ 355310 w 4159710"/>
                <a:gd name="connsiteY241" fmla="*/ 1643823 h 5786598"/>
                <a:gd name="connsiteX242" fmla="*/ 315776 w 4159710"/>
                <a:gd name="connsiteY242" fmla="*/ 1493723 h 5786598"/>
                <a:gd name="connsiteX243" fmla="*/ 355027 w 4159710"/>
                <a:gd name="connsiteY243" fmla="*/ 1426402 h 5786598"/>
                <a:gd name="connsiteX244" fmla="*/ 362591 w 4159710"/>
                <a:gd name="connsiteY244" fmla="*/ 1424410 h 5786598"/>
                <a:gd name="connsiteX245" fmla="*/ 420261 w 4159710"/>
                <a:gd name="connsiteY245" fmla="*/ 1444022 h 5786598"/>
                <a:gd name="connsiteX246" fmla="*/ 427578 w 4159710"/>
                <a:gd name="connsiteY246" fmla="*/ 1458912 h 5786598"/>
                <a:gd name="connsiteX247" fmla="*/ 426045 w 4159710"/>
                <a:gd name="connsiteY247" fmla="*/ 1453091 h 5786598"/>
                <a:gd name="connsiteX248" fmla="*/ 462607 w 4159710"/>
                <a:gd name="connsiteY248" fmla="*/ 1390382 h 5786598"/>
                <a:gd name="connsiteX249" fmla="*/ 469653 w 4159710"/>
                <a:gd name="connsiteY249" fmla="*/ 1388526 h 5786598"/>
                <a:gd name="connsiteX250" fmla="*/ 532361 w 4159710"/>
                <a:gd name="connsiteY250" fmla="*/ 1425088 h 5786598"/>
                <a:gd name="connsiteX251" fmla="*/ 549415 w 4159710"/>
                <a:gd name="connsiteY251" fmla="*/ 1489834 h 5786598"/>
                <a:gd name="connsiteX252" fmla="*/ 840002 w 4159710"/>
                <a:gd name="connsiteY252" fmla="*/ 1334084 h 5786598"/>
                <a:gd name="connsiteX253" fmla="*/ 840607 w 4159710"/>
                <a:gd name="connsiteY253" fmla="*/ 1338857 h 5786598"/>
                <a:gd name="connsiteX254" fmla="*/ 1112835 w 4159710"/>
                <a:gd name="connsiteY254" fmla="*/ 1315078 h 5786598"/>
                <a:gd name="connsiteX255" fmla="*/ 2288860 w 4159710"/>
                <a:gd name="connsiteY255" fmla="*/ 137025 h 5786598"/>
                <a:gd name="connsiteX256" fmla="*/ 2281236 w 4159710"/>
                <a:gd name="connsiteY256" fmla="*/ 99263 h 5786598"/>
                <a:gd name="connsiteX257" fmla="*/ 2380499 w 4159710"/>
                <a:gd name="connsiteY257" fmla="*/ 0 h 578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4159710" h="5786598">
                  <a:moveTo>
                    <a:pt x="1022274" y="5419078"/>
                  </a:moveTo>
                  <a:lnTo>
                    <a:pt x="976163" y="5507455"/>
                  </a:lnTo>
                  <a:lnTo>
                    <a:pt x="1068385" y="5507455"/>
                  </a:lnTo>
                  <a:close/>
                  <a:moveTo>
                    <a:pt x="1318025" y="5289802"/>
                  </a:moveTo>
                  <a:lnTo>
                    <a:pt x="1204463" y="5507455"/>
                  </a:lnTo>
                  <a:lnTo>
                    <a:pt x="1431587" y="5507455"/>
                  </a:lnTo>
                  <a:close/>
                  <a:moveTo>
                    <a:pt x="708685" y="5255614"/>
                  </a:moveTo>
                  <a:lnTo>
                    <a:pt x="577286" y="5507455"/>
                  </a:lnTo>
                  <a:lnTo>
                    <a:pt x="840085" y="5507455"/>
                  </a:lnTo>
                  <a:close/>
                  <a:moveTo>
                    <a:pt x="1203875" y="5071022"/>
                  </a:moveTo>
                  <a:lnTo>
                    <a:pt x="1053938" y="5358390"/>
                  </a:lnTo>
                  <a:lnTo>
                    <a:pt x="1131714" y="5507455"/>
                  </a:lnTo>
                  <a:lnTo>
                    <a:pt x="1141134" y="5507455"/>
                  </a:lnTo>
                  <a:lnTo>
                    <a:pt x="1286361" y="5229113"/>
                  </a:lnTo>
                  <a:close/>
                  <a:moveTo>
                    <a:pt x="822835" y="5036834"/>
                  </a:moveTo>
                  <a:lnTo>
                    <a:pt x="740350" y="5194926"/>
                  </a:lnTo>
                  <a:lnTo>
                    <a:pt x="903414" y="5507455"/>
                  </a:lnTo>
                  <a:lnTo>
                    <a:pt x="912834" y="5507455"/>
                  </a:lnTo>
                  <a:lnTo>
                    <a:pt x="990609" y="5358390"/>
                  </a:lnTo>
                  <a:close/>
                  <a:moveTo>
                    <a:pt x="1451724" y="5033553"/>
                  </a:moveTo>
                  <a:lnTo>
                    <a:pt x="1355112" y="5218720"/>
                  </a:lnTo>
                  <a:lnTo>
                    <a:pt x="1505762" y="5507455"/>
                  </a:lnTo>
                  <a:lnTo>
                    <a:pt x="1698986" y="5507455"/>
                  </a:lnTo>
                  <a:close/>
                  <a:moveTo>
                    <a:pt x="574986" y="4999366"/>
                  </a:moveTo>
                  <a:lnTo>
                    <a:pt x="309887" y="5507455"/>
                  </a:lnTo>
                  <a:lnTo>
                    <a:pt x="503111" y="5507455"/>
                  </a:lnTo>
                  <a:lnTo>
                    <a:pt x="671598" y="5184533"/>
                  </a:lnTo>
                  <a:close/>
                  <a:moveTo>
                    <a:pt x="1290352" y="4905281"/>
                  </a:moveTo>
                  <a:lnTo>
                    <a:pt x="1240962" y="4999940"/>
                  </a:lnTo>
                  <a:lnTo>
                    <a:pt x="1323448" y="5158032"/>
                  </a:lnTo>
                  <a:lnTo>
                    <a:pt x="1420060" y="4972866"/>
                  </a:lnTo>
                  <a:lnTo>
                    <a:pt x="1384797" y="4905281"/>
                  </a:lnTo>
                  <a:close/>
                  <a:moveTo>
                    <a:pt x="1191573" y="4905281"/>
                  </a:moveTo>
                  <a:lnTo>
                    <a:pt x="1209298" y="4939252"/>
                  </a:lnTo>
                  <a:lnTo>
                    <a:pt x="1227023" y="4905281"/>
                  </a:lnTo>
                  <a:close/>
                  <a:moveTo>
                    <a:pt x="891474" y="4905281"/>
                  </a:moveTo>
                  <a:lnTo>
                    <a:pt x="854499" y="4976146"/>
                  </a:lnTo>
                  <a:lnTo>
                    <a:pt x="1022274" y="5297702"/>
                  </a:lnTo>
                  <a:lnTo>
                    <a:pt x="1172210" y="5010334"/>
                  </a:lnTo>
                  <a:lnTo>
                    <a:pt x="1117398" y="4905281"/>
                  </a:lnTo>
                  <a:close/>
                  <a:moveTo>
                    <a:pt x="624075" y="4905281"/>
                  </a:moveTo>
                  <a:lnTo>
                    <a:pt x="606650" y="4938678"/>
                  </a:lnTo>
                  <a:lnTo>
                    <a:pt x="703262" y="5123845"/>
                  </a:lnTo>
                  <a:lnTo>
                    <a:pt x="785748" y="4965752"/>
                  </a:lnTo>
                  <a:lnTo>
                    <a:pt x="754196" y="4905281"/>
                  </a:lnTo>
                  <a:close/>
                  <a:moveTo>
                    <a:pt x="1286363" y="4716622"/>
                  </a:moveTo>
                  <a:lnTo>
                    <a:pt x="1286363" y="4742928"/>
                  </a:lnTo>
                  <a:lnTo>
                    <a:pt x="1280308" y="4772921"/>
                  </a:lnTo>
                  <a:lnTo>
                    <a:pt x="1315738" y="4772921"/>
                  </a:lnTo>
                  <a:close/>
                  <a:moveTo>
                    <a:pt x="760478" y="4643851"/>
                  </a:moveTo>
                  <a:lnTo>
                    <a:pt x="693135" y="4772921"/>
                  </a:lnTo>
                  <a:lnTo>
                    <a:pt x="766533" y="4772921"/>
                  </a:lnTo>
                  <a:lnTo>
                    <a:pt x="760478" y="4742928"/>
                  </a:lnTo>
                  <a:close/>
                  <a:moveTo>
                    <a:pt x="1286363" y="4116690"/>
                  </a:moveTo>
                  <a:lnTo>
                    <a:pt x="1286363" y="4574458"/>
                  </a:lnTo>
                  <a:lnTo>
                    <a:pt x="1389913" y="4772921"/>
                  </a:lnTo>
                  <a:lnTo>
                    <a:pt x="1441619" y="4772921"/>
                  </a:lnTo>
                  <a:lnTo>
                    <a:pt x="1441619" y="4116690"/>
                  </a:lnTo>
                  <a:close/>
                  <a:moveTo>
                    <a:pt x="582362" y="4116689"/>
                  </a:moveTo>
                  <a:lnTo>
                    <a:pt x="582362" y="4772921"/>
                  </a:lnTo>
                  <a:lnTo>
                    <a:pt x="618960" y="4772921"/>
                  </a:lnTo>
                  <a:lnTo>
                    <a:pt x="760478" y="4501687"/>
                  </a:lnTo>
                  <a:lnTo>
                    <a:pt x="760478" y="4116689"/>
                  </a:lnTo>
                  <a:close/>
                  <a:moveTo>
                    <a:pt x="1286363" y="3949802"/>
                  </a:moveTo>
                  <a:lnTo>
                    <a:pt x="1286363" y="4070970"/>
                  </a:lnTo>
                  <a:lnTo>
                    <a:pt x="1441619" y="4070970"/>
                  </a:lnTo>
                  <a:lnTo>
                    <a:pt x="1441619" y="3949802"/>
                  </a:lnTo>
                  <a:close/>
                  <a:moveTo>
                    <a:pt x="582362" y="3949801"/>
                  </a:moveTo>
                  <a:lnTo>
                    <a:pt x="582362" y="4070970"/>
                  </a:lnTo>
                  <a:lnTo>
                    <a:pt x="760478" y="4070970"/>
                  </a:lnTo>
                  <a:lnTo>
                    <a:pt x="760478" y="3949801"/>
                  </a:lnTo>
                  <a:close/>
                  <a:moveTo>
                    <a:pt x="1286363" y="3781025"/>
                  </a:moveTo>
                  <a:lnTo>
                    <a:pt x="1286363" y="3904082"/>
                  </a:lnTo>
                  <a:lnTo>
                    <a:pt x="1441619" y="3904082"/>
                  </a:lnTo>
                  <a:lnTo>
                    <a:pt x="1441619" y="3781025"/>
                  </a:lnTo>
                  <a:close/>
                  <a:moveTo>
                    <a:pt x="582362" y="3781025"/>
                  </a:moveTo>
                  <a:lnTo>
                    <a:pt x="582362" y="3904082"/>
                  </a:lnTo>
                  <a:lnTo>
                    <a:pt x="760478" y="3904082"/>
                  </a:lnTo>
                  <a:lnTo>
                    <a:pt x="760478" y="3781025"/>
                  </a:lnTo>
                  <a:close/>
                  <a:moveTo>
                    <a:pt x="1174823" y="2986866"/>
                  </a:moveTo>
                  <a:cubicBezTo>
                    <a:pt x="1163799" y="2986866"/>
                    <a:pt x="1154863" y="2995802"/>
                    <a:pt x="1154863" y="3006826"/>
                  </a:cubicBezTo>
                  <a:lnTo>
                    <a:pt x="1154863" y="3388285"/>
                  </a:lnTo>
                  <a:cubicBezTo>
                    <a:pt x="1154863" y="3399309"/>
                    <a:pt x="1163799" y="3408245"/>
                    <a:pt x="1174823" y="3408245"/>
                  </a:cubicBezTo>
                  <a:lnTo>
                    <a:pt x="1254662" y="3408245"/>
                  </a:lnTo>
                  <a:cubicBezTo>
                    <a:pt x="1265686" y="3408245"/>
                    <a:pt x="1274622" y="3399309"/>
                    <a:pt x="1274622" y="3388285"/>
                  </a:cubicBezTo>
                  <a:lnTo>
                    <a:pt x="1274622" y="3006826"/>
                  </a:lnTo>
                  <a:cubicBezTo>
                    <a:pt x="1274622" y="2995802"/>
                    <a:pt x="1265686" y="2986866"/>
                    <a:pt x="1254662" y="2986866"/>
                  </a:cubicBezTo>
                  <a:close/>
                  <a:moveTo>
                    <a:pt x="694919" y="2986866"/>
                  </a:moveTo>
                  <a:cubicBezTo>
                    <a:pt x="685797" y="2986866"/>
                    <a:pt x="678402" y="2994261"/>
                    <a:pt x="678402" y="3003383"/>
                  </a:cubicBezTo>
                  <a:lnTo>
                    <a:pt x="678402" y="3391728"/>
                  </a:lnTo>
                  <a:cubicBezTo>
                    <a:pt x="678402" y="3400850"/>
                    <a:pt x="685797" y="3408245"/>
                    <a:pt x="694919" y="3408245"/>
                  </a:cubicBezTo>
                  <a:lnTo>
                    <a:pt x="760984" y="3408245"/>
                  </a:lnTo>
                  <a:cubicBezTo>
                    <a:pt x="770106" y="3408245"/>
                    <a:pt x="777501" y="3400850"/>
                    <a:pt x="777501" y="3391728"/>
                  </a:cubicBezTo>
                  <a:lnTo>
                    <a:pt x="777501" y="3003383"/>
                  </a:lnTo>
                  <a:cubicBezTo>
                    <a:pt x="777501" y="2994261"/>
                    <a:pt x="770106" y="2986866"/>
                    <a:pt x="760984" y="2986866"/>
                  </a:cubicBezTo>
                  <a:close/>
                  <a:moveTo>
                    <a:pt x="502584" y="2986866"/>
                  </a:moveTo>
                  <a:cubicBezTo>
                    <a:pt x="493462" y="2986866"/>
                    <a:pt x="486067" y="2994261"/>
                    <a:pt x="486067" y="3003383"/>
                  </a:cubicBezTo>
                  <a:lnTo>
                    <a:pt x="486067" y="3391728"/>
                  </a:lnTo>
                  <a:cubicBezTo>
                    <a:pt x="486067" y="3400850"/>
                    <a:pt x="493462" y="3408245"/>
                    <a:pt x="502584" y="3408245"/>
                  </a:cubicBezTo>
                  <a:lnTo>
                    <a:pt x="568649" y="3408245"/>
                  </a:lnTo>
                  <a:cubicBezTo>
                    <a:pt x="577771" y="3408245"/>
                    <a:pt x="585166" y="3400850"/>
                    <a:pt x="585166" y="3391728"/>
                  </a:cubicBezTo>
                  <a:lnTo>
                    <a:pt x="585166" y="3003383"/>
                  </a:lnTo>
                  <a:cubicBezTo>
                    <a:pt x="585166" y="2994261"/>
                    <a:pt x="577771" y="2986866"/>
                    <a:pt x="568649" y="2986866"/>
                  </a:cubicBezTo>
                  <a:close/>
                  <a:moveTo>
                    <a:pt x="310249" y="2986866"/>
                  </a:moveTo>
                  <a:cubicBezTo>
                    <a:pt x="301127" y="2986866"/>
                    <a:pt x="293732" y="2994261"/>
                    <a:pt x="293732" y="3003383"/>
                  </a:cubicBezTo>
                  <a:lnTo>
                    <a:pt x="293732" y="3391728"/>
                  </a:lnTo>
                  <a:cubicBezTo>
                    <a:pt x="293732" y="3400850"/>
                    <a:pt x="301127" y="3408245"/>
                    <a:pt x="310249" y="3408245"/>
                  </a:cubicBezTo>
                  <a:lnTo>
                    <a:pt x="376314" y="3408245"/>
                  </a:lnTo>
                  <a:cubicBezTo>
                    <a:pt x="385436" y="3408245"/>
                    <a:pt x="392831" y="3400850"/>
                    <a:pt x="392831" y="3391728"/>
                  </a:cubicBezTo>
                  <a:lnTo>
                    <a:pt x="392831" y="3003383"/>
                  </a:lnTo>
                  <a:cubicBezTo>
                    <a:pt x="392831" y="2994261"/>
                    <a:pt x="385436" y="2986866"/>
                    <a:pt x="376314" y="2986866"/>
                  </a:cubicBezTo>
                  <a:close/>
                  <a:moveTo>
                    <a:pt x="871284" y="2156869"/>
                  </a:moveTo>
                  <a:lnTo>
                    <a:pt x="249133" y="2819733"/>
                  </a:lnTo>
                  <a:lnTo>
                    <a:pt x="830389" y="2819733"/>
                  </a:lnTo>
                  <a:close/>
                  <a:moveTo>
                    <a:pt x="1322149" y="1457297"/>
                  </a:moveTo>
                  <a:lnTo>
                    <a:pt x="1134233" y="1473712"/>
                  </a:lnTo>
                  <a:lnTo>
                    <a:pt x="1155963" y="1825935"/>
                  </a:lnTo>
                  <a:lnTo>
                    <a:pt x="1248284" y="1825935"/>
                  </a:lnTo>
                  <a:cubicBezTo>
                    <a:pt x="1253432" y="1825935"/>
                    <a:pt x="1257606" y="1830109"/>
                    <a:pt x="1257606" y="1835257"/>
                  </a:cubicBezTo>
                  <a:lnTo>
                    <a:pt x="1257606" y="1872543"/>
                  </a:lnTo>
                  <a:cubicBezTo>
                    <a:pt x="1257606" y="1877691"/>
                    <a:pt x="1253432" y="1881866"/>
                    <a:pt x="1248284" y="1881866"/>
                  </a:cubicBezTo>
                  <a:lnTo>
                    <a:pt x="1159414" y="1881866"/>
                  </a:lnTo>
                  <a:lnTo>
                    <a:pt x="1170086" y="2054855"/>
                  </a:lnTo>
                  <a:lnTo>
                    <a:pt x="1233364" y="2054855"/>
                  </a:lnTo>
                  <a:cubicBezTo>
                    <a:pt x="1241359" y="2054855"/>
                    <a:pt x="1247840" y="2061336"/>
                    <a:pt x="1247840" y="2069332"/>
                  </a:cubicBezTo>
                  <a:lnTo>
                    <a:pt x="1247840" y="2127235"/>
                  </a:lnTo>
                  <a:cubicBezTo>
                    <a:pt x="1247840" y="2135230"/>
                    <a:pt x="1241359" y="2141711"/>
                    <a:pt x="1233364" y="2141711"/>
                  </a:cubicBezTo>
                  <a:lnTo>
                    <a:pt x="1175445" y="2141711"/>
                  </a:lnTo>
                  <a:lnTo>
                    <a:pt x="1217275" y="2819733"/>
                  </a:lnTo>
                  <a:lnTo>
                    <a:pt x="1538655" y="2819733"/>
                  </a:lnTo>
                  <a:lnTo>
                    <a:pt x="1538655" y="2916015"/>
                  </a:lnTo>
                  <a:lnTo>
                    <a:pt x="1834975" y="2426775"/>
                  </a:lnTo>
                  <a:close/>
                  <a:moveTo>
                    <a:pt x="2470117" y="140636"/>
                  </a:moveTo>
                  <a:lnTo>
                    <a:pt x="2450688" y="169453"/>
                  </a:lnTo>
                  <a:cubicBezTo>
                    <a:pt x="2432725" y="187416"/>
                    <a:pt x="2407910" y="198526"/>
                    <a:pt x="2380499" y="198526"/>
                  </a:cubicBezTo>
                  <a:cubicBezTo>
                    <a:pt x="2366794" y="198526"/>
                    <a:pt x="2353737" y="195749"/>
                    <a:pt x="2341862" y="190726"/>
                  </a:cubicBezTo>
                  <a:lnTo>
                    <a:pt x="2319689" y="175776"/>
                  </a:lnTo>
                  <a:lnTo>
                    <a:pt x="1188989" y="1308426"/>
                  </a:lnTo>
                  <a:lnTo>
                    <a:pt x="1342990" y="1294974"/>
                  </a:lnTo>
                  <a:lnTo>
                    <a:pt x="1353866" y="1419480"/>
                  </a:lnTo>
                  <a:lnTo>
                    <a:pt x="1862584" y="2381191"/>
                  </a:lnTo>
                  <a:lnTo>
                    <a:pt x="3029209" y="455030"/>
                  </a:lnTo>
                  <a:close/>
                  <a:moveTo>
                    <a:pt x="2380499" y="0"/>
                  </a:moveTo>
                  <a:cubicBezTo>
                    <a:pt x="2435320" y="0"/>
                    <a:pt x="2479762" y="44442"/>
                    <a:pt x="2479762" y="99263"/>
                  </a:cubicBezTo>
                  <a:lnTo>
                    <a:pt x="2478311" y="106448"/>
                  </a:lnTo>
                  <a:lnTo>
                    <a:pt x="3219890" y="215733"/>
                  </a:lnTo>
                  <a:lnTo>
                    <a:pt x="3217054" y="220776"/>
                  </a:lnTo>
                  <a:lnTo>
                    <a:pt x="4067223" y="1004298"/>
                  </a:lnTo>
                  <a:lnTo>
                    <a:pt x="4069653" y="1000693"/>
                  </a:lnTo>
                  <a:cubicBezTo>
                    <a:pt x="4079200" y="991147"/>
                    <a:pt x="4092388" y="985242"/>
                    <a:pt x="4106956" y="985242"/>
                  </a:cubicBezTo>
                  <a:cubicBezTo>
                    <a:pt x="4136091" y="985242"/>
                    <a:pt x="4159710" y="1008861"/>
                    <a:pt x="4159710" y="1037996"/>
                  </a:cubicBezTo>
                  <a:cubicBezTo>
                    <a:pt x="4159710" y="1067131"/>
                    <a:pt x="4136091" y="1090750"/>
                    <a:pt x="4106956" y="1090750"/>
                  </a:cubicBezTo>
                  <a:cubicBezTo>
                    <a:pt x="4077821" y="1090750"/>
                    <a:pt x="4054202" y="1067131"/>
                    <a:pt x="4054202" y="1037996"/>
                  </a:cubicBezTo>
                  <a:cubicBezTo>
                    <a:pt x="4054202" y="1030713"/>
                    <a:pt x="4055678" y="1023773"/>
                    <a:pt x="4058348" y="1017462"/>
                  </a:cubicBezTo>
                  <a:lnTo>
                    <a:pt x="4060261" y="1014623"/>
                  </a:lnTo>
                  <a:lnTo>
                    <a:pt x="3137412" y="519074"/>
                  </a:lnTo>
                  <a:lnTo>
                    <a:pt x="1538655" y="3357254"/>
                  </a:lnTo>
                  <a:lnTo>
                    <a:pt x="1538655" y="3364856"/>
                  </a:lnTo>
                  <a:lnTo>
                    <a:pt x="1696915" y="3364856"/>
                  </a:lnTo>
                  <a:lnTo>
                    <a:pt x="1696915" y="3781025"/>
                  </a:lnTo>
                  <a:lnTo>
                    <a:pt x="1487338" y="3781025"/>
                  </a:lnTo>
                  <a:lnTo>
                    <a:pt x="1487338" y="3904082"/>
                  </a:lnTo>
                  <a:lnTo>
                    <a:pt x="1563403" y="3904082"/>
                  </a:lnTo>
                  <a:cubicBezTo>
                    <a:pt x="1576028" y="3904082"/>
                    <a:pt x="1586263" y="3914317"/>
                    <a:pt x="1586263" y="3926942"/>
                  </a:cubicBezTo>
                  <a:lnTo>
                    <a:pt x="1586262" y="3926942"/>
                  </a:lnTo>
                  <a:cubicBezTo>
                    <a:pt x="1586262" y="3939567"/>
                    <a:pt x="1576027" y="3949802"/>
                    <a:pt x="1563402" y="3949802"/>
                  </a:cubicBezTo>
                  <a:lnTo>
                    <a:pt x="1487338" y="3949802"/>
                  </a:lnTo>
                  <a:lnTo>
                    <a:pt x="1487338" y="4070970"/>
                  </a:lnTo>
                  <a:lnTo>
                    <a:pt x="1563403" y="4070970"/>
                  </a:lnTo>
                  <a:cubicBezTo>
                    <a:pt x="1576028" y="4070970"/>
                    <a:pt x="1586263" y="4081205"/>
                    <a:pt x="1586263" y="4093830"/>
                  </a:cubicBezTo>
                  <a:lnTo>
                    <a:pt x="1586262" y="4093830"/>
                  </a:lnTo>
                  <a:cubicBezTo>
                    <a:pt x="1586262" y="4106455"/>
                    <a:pt x="1576027" y="4116690"/>
                    <a:pt x="1563402" y="4116690"/>
                  </a:cubicBezTo>
                  <a:lnTo>
                    <a:pt x="1487338" y="4116690"/>
                  </a:lnTo>
                  <a:lnTo>
                    <a:pt x="1487338" y="4772921"/>
                  </a:lnTo>
                  <a:lnTo>
                    <a:pt x="1529674" y="4772921"/>
                  </a:lnTo>
                  <a:cubicBezTo>
                    <a:pt x="1560927" y="4772921"/>
                    <a:pt x="1586262" y="4798256"/>
                    <a:pt x="1586262" y="4829509"/>
                  </a:cubicBezTo>
                  <a:lnTo>
                    <a:pt x="1586262" y="4848693"/>
                  </a:lnTo>
                  <a:cubicBezTo>
                    <a:pt x="1586262" y="4879946"/>
                    <a:pt x="1560927" y="4905281"/>
                    <a:pt x="1529674" y="4905281"/>
                  </a:cubicBezTo>
                  <a:lnTo>
                    <a:pt x="1518652" y="4905281"/>
                  </a:lnTo>
                  <a:lnTo>
                    <a:pt x="1488812" y="4962472"/>
                  </a:lnTo>
                  <a:lnTo>
                    <a:pt x="1773161" y="5507455"/>
                  </a:lnTo>
                  <a:lnTo>
                    <a:pt x="1945385" y="5507455"/>
                  </a:lnTo>
                  <a:cubicBezTo>
                    <a:pt x="1984041" y="5507455"/>
                    <a:pt x="2015377" y="5538791"/>
                    <a:pt x="2015377" y="5577447"/>
                  </a:cubicBezTo>
                  <a:lnTo>
                    <a:pt x="2015377" y="5716606"/>
                  </a:lnTo>
                  <a:cubicBezTo>
                    <a:pt x="2015377" y="5755262"/>
                    <a:pt x="1984041" y="5786598"/>
                    <a:pt x="1945385" y="5786598"/>
                  </a:cubicBezTo>
                  <a:lnTo>
                    <a:pt x="166286" y="5786598"/>
                  </a:lnTo>
                  <a:cubicBezTo>
                    <a:pt x="127630" y="5786598"/>
                    <a:pt x="96294" y="5755262"/>
                    <a:pt x="96294" y="5716606"/>
                  </a:cubicBezTo>
                  <a:lnTo>
                    <a:pt x="96294" y="5577447"/>
                  </a:lnTo>
                  <a:cubicBezTo>
                    <a:pt x="96294" y="5538791"/>
                    <a:pt x="127630" y="5507455"/>
                    <a:pt x="166286" y="5507455"/>
                  </a:cubicBezTo>
                  <a:lnTo>
                    <a:pt x="235712" y="5507455"/>
                  </a:lnTo>
                  <a:lnTo>
                    <a:pt x="537898" y="4928284"/>
                  </a:lnTo>
                  <a:lnTo>
                    <a:pt x="525896" y="4905281"/>
                  </a:lnTo>
                  <a:lnTo>
                    <a:pt x="517166" y="4905281"/>
                  </a:lnTo>
                  <a:cubicBezTo>
                    <a:pt x="485913" y="4905281"/>
                    <a:pt x="460578" y="4879946"/>
                    <a:pt x="460578" y="4848693"/>
                  </a:cubicBezTo>
                  <a:lnTo>
                    <a:pt x="460578" y="4829509"/>
                  </a:lnTo>
                  <a:cubicBezTo>
                    <a:pt x="460578" y="4798256"/>
                    <a:pt x="485913" y="4772921"/>
                    <a:pt x="517166" y="4772921"/>
                  </a:cubicBezTo>
                  <a:lnTo>
                    <a:pt x="536643" y="4772921"/>
                  </a:lnTo>
                  <a:lnTo>
                    <a:pt x="536643" y="4116689"/>
                  </a:lnTo>
                  <a:lnTo>
                    <a:pt x="483438" y="4116689"/>
                  </a:lnTo>
                  <a:cubicBezTo>
                    <a:pt x="477126" y="4116689"/>
                    <a:pt x="471411" y="4114130"/>
                    <a:pt x="467274" y="4109993"/>
                  </a:cubicBezTo>
                  <a:lnTo>
                    <a:pt x="460578" y="4093829"/>
                  </a:lnTo>
                  <a:lnTo>
                    <a:pt x="467274" y="4077665"/>
                  </a:lnTo>
                  <a:cubicBezTo>
                    <a:pt x="471411" y="4073529"/>
                    <a:pt x="477126" y="4070970"/>
                    <a:pt x="483438" y="4070970"/>
                  </a:cubicBezTo>
                  <a:lnTo>
                    <a:pt x="536643" y="4070970"/>
                  </a:lnTo>
                  <a:lnTo>
                    <a:pt x="536643" y="3949801"/>
                  </a:lnTo>
                  <a:lnTo>
                    <a:pt x="483438" y="3949801"/>
                  </a:lnTo>
                  <a:cubicBezTo>
                    <a:pt x="477126" y="3949801"/>
                    <a:pt x="471411" y="3947242"/>
                    <a:pt x="467274" y="3943105"/>
                  </a:cubicBezTo>
                  <a:lnTo>
                    <a:pt x="460578" y="3926941"/>
                  </a:lnTo>
                  <a:lnTo>
                    <a:pt x="467274" y="3910777"/>
                  </a:lnTo>
                  <a:cubicBezTo>
                    <a:pt x="471411" y="3906640"/>
                    <a:pt x="477126" y="3904082"/>
                    <a:pt x="483438" y="3904082"/>
                  </a:cubicBezTo>
                  <a:lnTo>
                    <a:pt x="536643" y="3904082"/>
                  </a:lnTo>
                  <a:lnTo>
                    <a:pt x="536643" y="3781025"/>
                  </a:lnTo>
                  <a:lnTo>
                    <a:pt x="0" y="3781025"/>
                  </a:lnTo>
                  <a:lnTo>
                    <a:pt x="0" y="3364856"/>
                  </a:lnTo>
                  <a:lnTo>
                    <a:pt x="1" y="3364856"/>
                  </a:lnTo>
                  <a:lnTo>
                    <a:pt x="1" y="2819733"/>
                  </a:lnTo>
                  <a:lnTo>
                    <a:pt x="186431" y="2819733"/>
                  </a:lnTo>
                  <a:lnTo>
                    <a:pt x="823097" y="2141404"/>
                  </a:lnTo>
                  <a:lnTo>
                    <a:pt x="813602" y="2137471"/>
                  </a:lnTo>
                  <a:cubicBezTo>
                    <a:pt x="810982" y="2134852"/>
                    <a:pt x="809362" y="2131233"/>
                    <a:pt x="809362" y="2127235"/>
                  </a:cubicBezTo>
                  <a:lnTo>
                    <a:pt x="809362" y="2069332"/>
                  </a:lnTo>
                  <a:cubicBezTo>
                    <a:pt x="809362" y="2061336"/>
                    <a:pt x="815843" y="2054855"/>
                    <a:pt x="823838" y="2054855"/>
                  </a:cubicBezTo>
                  <a:lnTo>
                    <a:pt x="877577" y="2054855"/>
                  </a:lnTo>
                  <a:lnTo>
                    <a:pt x="888250" y="1881866"/>
                  </a:lnTo>
                  <a:lnTo>
                    <a:pt x="828450" y="1881866"/>
                  </a:lnTo>
                  <a:cubicBezTo>
                    <a:pt x="823302" y="1881866"/>
                    <a:pt x="819128" y="1877691"/>
                    <a:pt x="819128" y="1872543"/>
                  </a:cubicBezTo>
                  <a:lnTo>
                    <a:pt x="819128" y="1835257"/>
                  </a:lnTo>
                  <a:cubicBezTo>
                    <a:pt x="819128" y="1830109"/>
                    <a:pt x="823302" y="1825935"/>
                    <a:pt x="828450" y="1825935"/>
                  </a:cubicBezTo>
                  <a:lnTo>
                    <a:pt x="891700" y="1825935"/>
                  </a:lnTo>
                  <a:lnTo>
                    <a:pt x="912234" y="1493103"/>
                  </a:lnTo>
                  <a:lnTo>
                    <a:pt x="860727" y="1497602"/>
                  </a:lnTo>
                  <a:lnTo>
                    <a:pt x="861169" y="1501090"/>
                  </a:lnTo>
                  <a:lnTo>
                    <a:pt x="562355" y="1538964"/>
                  </a:lnTo>
                  <a:lnTo>
                    <a:pt x="573819" y="1582489"/>
                  </a:lnTo>
                  <a:cubicBezTo>
                    <a:pt x="581039" y="1609902"/>
                    <a:pt x="564670" y="1637977"/>
                    <a:pt x="537257" y="1645198"/>
                  </a:cubicBezTo>
                  <a:lnTo>
                    <a:pt x="530211" y="1647053"/>
                  </a:lnTo>
                  <a:cubicBezTo>
                    <a:pt x="509651" y="1652468"/>
                    <a:pt x="488719" y="1644615"/>
                    <a:pt x="476492" y="1628784"/>
                  </a:cubicBezTo>
                  <a:lnTo>
                    <a:pt x="469491" y="1614538"/>
                  </a:lnTo>
                  <a:lnTo>
                    <a:pt x="470721" y="1635605"/>
                  </a:lnTo>
                  <a:cubicBezTo>
                    <a:pt x="467670" y="1656861"/>
                    <a:pt x="452267" y="1675268"/>
                    <a:pt x="430195" y="1681081"/>
                  </a:cubicBezTo>
                  <a:lnTo>
                    <a:pt x="422631" y="1683073"/>
                  </a:lnTo>
                  <a:cubicBezTo>
                    <a:pt x="393202" y="1690825"/>
                    <a:pt x="363062" y="1673252"/>
                    <a:pt x="355310" y="1643823"/>
                  </a:cubicBezTo>
                  <a:lnTo>
                    <a:pt x="315776" y="1493723"/>
                  </a:lnTo>
                  <a:cubicBezTo>
                    <a:pt x="308025" y="1464294"/>
                    <a:pt x="325598" y="1434153"/>
                    <a:pt x="355027" y="1426402"/>
                  </a:cubicBezTo>
                  <a:lnTo>
                    <a:pt x="362591" y="1424410"/>
                  </a:lnTo>
                  <a:cubicBezTo>
                    <a:pt x="384663" y="1418597"/>
                    <a:pt x="407134" y="1427028"/>
                    <a:pt x="420261" y="1444022"/>
                  </a:cubicBezTo>
                  <a:lnTo>
                    <a:pt x="427578" y="1458912"/>
                  </a:lnTo>
                  <a:lnTo>
                    <a:pt x="426045" y="1453091"/>
                  </a:lnTo>
                  <a:cubicBezTo>
                    <a:pt x="418825" y="1425678"/>
                    <a:pt x="435194" y="1397602"/>
                    <a:pt x="462607" y="1390382"/>
                  </a:cubicBezTo>
                  <a:lnTo>
                    <a:pt x="469653" y="1388526"/>
                  </a:lnTo>
                  <a:cubicBezTo>
                    <a:pt x="497066" y="1381306"/>
                    <a:pt x="525141" y="1397675"/>
                    <a:pt x="532361" y="1425088"/>
                  </a:cubicBezTo>
                  <a:lnTo>
                    <a:pt x="549415" y="1489834"/>
                  </a:lnTo>
                  <a:lnTo>
                    <a:pt x="840002" y="1334084"/>
                  </a:lnTo>
                  <a:lnTo>
                    <a:pt x="840607" y="1338857"/>
                  </a:lnTo>
                  <a:lnTo>
                    <a:pt x="1112835" y="1315078"/>
                  </a:lnTo>
                  <a:lnTo>
                    <a:pt x="2288860" y="137025"/>
                  </a:lnTo>
                  <a:lnTo>
                    <a:pt x="2281236" y="99263"/>
                  </a:lnTo>
                  <a:cubicBezTo>
                    <a:pt x="2281236" y="44442"/>
                    <a:pt x="2325678" y="0"/>
                    <a:pt x="238049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2F366A-4484-4517-BCAD-33FAEF7F8EBE}"/>
                </a:ext>
              </a:extLst>
            </p:cNvPr>
            <p:cNvSpPr/>
            <p:nvPr/>
          </p:nvSpPr>
          <p:spPr>
            <a:xfrm flipH="1">
              <a:off x="8767264" y="4048702"/>
              <a:ext cx="551417" cy="767080"/>
            </a:xfrm>
            <a:custGeom>
              <a:avLst/>
              <a:gdLst>
                <a:gd name="connsiteX0" fmla="*/ 1022274 w 4159710"/>
                <a:gd name="connsiteY0" fmla="*/ 5419078 h 5786598"/>
                <a:gd name="connsiteX1" fmla="*/ 976163 w 4159710"/>
                <a:gd name="connsiteY1" fmla="*/ 5507455 h 5786598"/>
                <a:gd name="connsiteX2" fmla="*/ 1068385 w 4159710"/>
                <a:gd name="connsiteY2" fmla="*/ 5507455 h 5786598"/>
                <a:gd name="connsiteX3" fmla="*/ 1318025 w 4159710"/>
                <a:gd name="connsiteY3" fmla="*/ 5289802 h 5786598"/>
                <a:gd name="connsiteX4" fmla="*/ 1204463 w 4159710"/>
                <a:gd name="connsiteY4" fmla="*/ 5507455 h 5786598"/>
                <a:gd name="connsiteX5" fmla="*/ 1431587 w 4159710"/>
                <a:gd name="connsiteY5" fmla="*/ 5507455 h 5786598"/>
                <a:gd name="connsiteX6" fmla="*/ 708685 w 4159710"/>
                <a:gd name="connsiteY6" fmla="*/ 5255614 h 5786598"/>
                <a:gd name="connsiteX7" fmla="*/ 577286 w 4159710"/>
                <a:gd name="connsiteY7" fmla="*/ 5507455 h 5786598"/>
                <a:gd name="connsiteX8" fmla="*/ 840085 w 4159710"/>
                <a:gd name="connsiteY8" fmla="*/ 5507455 h 5786598"/>
                <a:gd name="connsiteX9" fmla="*/ 1203875 w 4159710"/>
                <a:gd name="connsiteY9" fmla="*/ 5071022 h 5786598"/>
                <a:gd name="connsiteX10" fmla="*/ 1053938 w 4159710"/>
                <a:gd name="connsiteY10" fmla="*/ 5358390 h 5786598"/>
                <a:gd name="connsiteX11" fmla="*/ 1131714 w 4159710"/>
                <a:gd name="connsiteY11" fmla="*/ 5507455 h 5786598"/>
                <a:gd name="connsiteX12" fmla="*/ 1141134 w 4159710"/>
                <a:gd name="connsiteY12" fmla="*/ 5507455 h 5786598"/>
                <a:gd name="connsiteX13" fmla="*/ 1286361 w 4159710"/>
                <a:gd name="connsiteY13" fmla="*/ 5229113 h 5786598"/>
                <a:gd name="connsiteX14" fmla="*/ 822835 w 4159710"/>
                <a:gd name="connsiteY14" fmla="*/ 5036834 h 5786598"/>
                <a:gd name="connsiteX15" fmla="*/ 740350 w 4159710"/>
                <a:gd name="connsiteY15" fmla="*/ 5194926 h 5786598"/>
                <a:gd name="connsiteX16" fmla="*/ 903414 w 4159710"/>
                <a:gd name="connsiteY16" fmla="*/ 5507455 h 5786598"/>
                <a:gd name="connsiteX17" fmla="*/ 912834 w 4159710"/>
                <a:gd name="connsiteY17" fmla="*/ 5507455 h 5786598"/>
                <a:gd name="connsiteX18" fmla="*/ 990609 w 4159710"/>
                <a:gd name="connsiteY18" fmla="*/ 5358390 h 5786598"/>
                <a:gd name="connsiteX19" fmla="*/ 1451724 w 4159710"/>
                <a:gd name="connsiteY19" fmla="*/ 5033553 h 5786598"/>
                <a:gd name="connsiteX20" fmla="*/ 1355112 w 4159710"/>
                <a:gd name="connsiteY20" fmla="*/ 5218720 h 5786598"/>
                <a:gd name="connsiteX21" fmla="*/ 1505762 w 4159710"/>
                <a:gd name="connsiteY21" fmla="*/ 5507455 h 5786598"/>
                <a:gd name="connsiteX22" fmla="*/ 1698986 w 4159710"/>
                <a:gd name="connsiteY22" fmla="*/ 5507455 h 5786598"/>
                <a:gd name="connsiteX23" fmla="*/ 574986 w 4159710"/>
                <a:gd name="connsiteY23" fmla="*/ 4999366 h 5786598"/>
                <a:gd name="connsiteX24" fmla="*/ 309887 w 4159710"/>
                <a:gd name="connsiteY24" fmla="*/ 5507455 h 5786598"/>
                <a:gd name="connsiteX25" fmla="*/ 503111 w 4159710"/>
                <a:gd name="connsiteY25" fmla="*/ 5507455 h 5786598"/>
                <a:gd name="connsiteX26" fmla="*/ 671598 w 4159710"/>
                <a:gd name="connsiteY26" fmla="*/ 5184533 h 5786598"/>
                <a:gd name="connsiteX27" fmla="*/ 1290352 w 4159710"/>
                <a:gd name="connsiteY27" fmla="*/ 4905281 h 5786598"/>
                <a:gd name="connsiteX28" fmla="*/ 1240962 w 4159710"/>
                <a:gd name="connsiteY28" fmla="*/ 4999940 h 5786598"/>
                <a:gd name="connsiteX29" fmla="*/ 1323448 w 4159710"/>
                <a:gd name="connsiteY29" fmla="*/ 5158032 h 5786598"/>
                <a:gd name="connsiteX30" fmla="*/ 1420060 w 4159710"/>
                <a:gd name="connsiteY30" fmla="*/ 4972866 h 5786598"/>
                <a:gd name="connsiteX31" fmla="*/ 1384797 w 4159710"/>
                <a:gd name="connsiteY31" fmla="*/ 4905281 h 5786598"/>
                <a:gd name="connsiteX32" fmla="*/ 1191573 w 4159710"/>
                <a:gd name="connsiteY32" fmla="*/ 4905281 h 5786598"/>
                <a:gd name="connsiteX33" fmla="*/ 1209298 w 4159710"/>
                <a:gd name="connsiteY33" fmla="*/ 4939252 h 5786598"/>
                <a:gd name="connsiteX34" fmla="*/ 1227023 w 4159710"/>
                <a:gd name="connsiteY34" fmla="*/ 4905281 h 5786598"/>
                <a:gd name="connsiteX35" fmla="*/ 891474 w 4159710"/>
                <a:gd name="connsiteY35" fmla="*/ 4905281 h 5786598"/>
                <a:gd name="connsiteX36" fmla="*/ 854499 w 4159710"/>
                <a:gd name="connsiteY36" fmla="*/ 4976146 h 5786598"/>
                <a:gd name="connsiteX37" fmla="*/ 1022274 w 4159710"/>
                <a:gd name="connsiteY37" fmla="*/ 5297702 h 5786598"/>
                <a:gd name="connsiteX38" fmla="*/ 1172210 w 4159710"/>
                <a:gd name="connsiteY38" fmla="*/ 5010334 h 5786598"/>
                <a:gd name="connsiteX39" fmla="*/ 1117398 w 4159710"/>
                <a:gd name="connsiteY39" fmla="*/ 4905281 h 5786598"/>
                <a:gd name="connsiteX40" fmla="*/ 624075 w 4159710"/>
                <a:gd name="connsiteY40" fmla="*/ 4905281 h 5786598"/>
                <a:gd name="connsiteX41" fmla="*/ 606650 w 4159710"/>
                <a:gd name="connsiteY41" fmla="*/ 4938678 h 5786598"/>
                <a:gd name="connsiteX42" fmla="*/ 703262 w 4159710"/>
                <a:gd name="connsiteY42" fmla="*/ 5123845 h 5786598"/>
                <a:gd name="connsiteX43" fmla="*/ 785748 w 4159710"/>
                <a:gd name="connsiteY43" fmla="*/ 4965752 h 5786598"/>
                <a:gd name="connsiteX44" fmla="*/ 754196 w 4159710"/>
                <a:gd name="connsiteY44" fmla="*/ 4905281 h 5786598"/>
                <a:gd name="connsiteX45" fmla="*/ 1286363 w 4159710"/>
                <a:gd name="connsiteY45" fmla="*/ 4716622 h 5786598"/>
                <a:gd name="connsiteX46" fmla="*/ 1286363 w 4159710"/>
                <a:gd name="connsiteY46" fmla="*/ 4742928 h 5786598"/>
                <a:gd name="connsiteX47" fmla="*/ 1280308 w 4159710"/>
                <a:gd name="connsiteY47" fmla="*/ 4772921 h 5786598"/>
                <a:gd name="connsiteX48" fmla="*/ 1315738 w 4159710"/>
                <a:gd name="connsiteY48" fmla="*/ 4772921 h 5786598"/>
                <a:gd name="connsiteX49" fmla="*/ 760478 w 4159710"/>
                <a:gd name="connsiteY49" fmla="*/ 4643851 h 5786598"/>
                <a:gd name="connsiteX50" fmla="*/ 693135 w 4159710"/>
                <a:gd name="connsiteY50" fmla="*/ 4772921 h 5786598"/>
                <a:gd name="connsiteX51" fmla="*/ 766533 w 4159710"/>
                <a:gd name="connsiteY51" fmla="*/ 4772921 h 5786598"/>
                <a:gd name="connsiteX52" fmla="*/ 760478 w 4159710"/>
                <a:gd name="connsiteY52" fmla="*/ 4742928 h 5786598"/>
                <a:gd name="connsiteX53" fmla="*/ 1286363 w 4159710"/>
                <a:gd name="connsiteY53" fmla="*/ 4116690 h 5786598"/>
                <a:gd name="connsiteX54" fmla="*/ 1286363 w 4159710"/>
                <a:gd name="connsiteY54" fmla="*/ 4574458 h 5786598"/>
                <a:gd name="connsiteX55" fmla="*/ 1389913 w 4159710"/>
                <a:gd name="connsiteY55" fmla="*/ 4772921 h 5786598"/>
                <a:gd name="connsiteX56" fmla="*/ 1441619 w 4159710"/>
                <a:gd name="connsiteY56" fmla="*/ 4772921 h 5786598"/>
                <a:gd name="connsiteX57" fmla="*/ 1441619 w 4159710"/>
                <a:gd name="connsiteY57" fmla="*/ 4116690 h 5786598"/>
                <a:gd name="connsiteX58" fmla="*/ 582362 w 4159710"/>
                <a:gd name="connsiteY58" fmla="*/ 4116689 h 5786598"/>
                <a:gd name="connsiteX59" fmla="*/ 582362 w 4159710"/>
                <a:gd name="connsiteY59" fmla="*/ 4772921 h 5786598"/>
                <a:gd name="connsiteX60" fmla="*/ 618960 w 4159710"/>
                <a:gd name="connsiteY60" fmla="*/ 4772921 h 5786598"/>
                <a:gd name="connsiteX61" fmla="*/ 760478 w 4159710"/>
                <a:gd name="connsiteY61" fmla="*/ 4501687 h 5786598"/>
                <a:gd name="connsiteX62" fmla="*/ 760478 w 4159710"/>
                <a:gd name="connsiteY62" fmla="*/ 4116689 h 5786598"/>
                <a:gd name="connsiteX63" fmla="*/ 1286363 w 4159710"/>
                <a:gd name="connsiteY63" fmla="*/ 3949802 h 5786598"/>
                <a:gd name="connsiteX64" fmla="*/ 1286363 w 4159710"/>
                <a:gd name="connsiteY64" fmla="*/ 4070970 h 5786598"/>
                <a:gd name="connsiteX65" fmla="*/ 1441619 w 4159710"/>
                <a:gd name="connsiteY65" fmla="*/ 4070970 h 5786598"/>
                <a:gd name="connsiteX66" fmla="*/ 1441619 w 4159710"/>
                <a:gd name="connsiteY66" fmla="*/ 3949802 h 5786598"/>
                <a:gd name="connsiteX67" fmla="*/ 582362 w 4159710"/>
                <a:gd name="connsiteY67" fmla="*/ 3949801 h 5786598"/>
                <a:gd name="connsiteX68" fmla="*/ 582362 w 4159710"/>
                <a:gd name="connsiteY68" fmla="*/ 4070970 h 5786598"/>
                <a:gd name="connsiteX69" fmla="*/ 760478 w 4159710"/>
                <a:gd name="connsiteY69" fmla="*/ 4070970 h 5786598"/>
                <a:gd name="connsiteX70" fmla="*/ 760478 w 4159710"/>
                <a:gd name="connsiteY70" fmla="*/ 3949801 h 5786598"/>
                <a:gd name="connsiteX71" fmla="*/ 1286363 w 4159710"/>
                <a:gd name="connsiteY71" fmla="*/ 3781025 h 5786598"/>
                <a:gd name="connsiteX72" fmla="*/ 1286363 w 4159710"/>
                <a:gd name="connsiteY72" fmla="*/ 3904082 h 5786598"/>
                <a:gd name="connsiteX73" fmla="*/ 1441619 w 4159710"/>
                <a:gd name="connsiteY73" fmla="*/ 3904082 h 5786598"/>
                <a:gd name="connsiteX74" fmla="*/ 1441619 w 4159710"/>
                <a:gd name="connsiteY74" fmla="*/ 3781025 h 5786598"/>
                <a:gd name="connsiteX75" fmla="*/ 582362 w 4159710"/>
                <a:gd name="connsiteY75" fmla="*/ 3781025 h 5786598"/>
                <a:gd name="connsiteX76" fmla="*/ 582362 w 4159710"/>
                <a:gd name="connsiteY76" fmla="*/ 3904082 h 5786598"/>
                <a:gd name="connsiteX77" fmla="*/ 760478 w 4159710"/>
                <a:gd name="connsiteY77" fmla="*/ 3904082 h 5786598"/>
                <a:gd name="connsiteX78" fmla="*/ 760478 w 4159710"/>
                <a:gd name="connsiteY78" fmla="*/ 3781025 h 5786598"/>
                <a:gd name="connsiteX79" fmla="*/ 1174823 w 4159710"/>
                <a:gd name="connsiteY79" fmla="*/ 2986866 h 5786598"/>
                <a:gd name="connsiteX80" fmla="*/ 1154863 w 4159710"/>
                <a:gd name="connsiteY80" fmla="*/ 3006826 h 5786598"/>
                <a:gd name="connsiteX81" fmla="*/ 1154863 w 4159710"/>
                <a:gd name="connsiteY81" fmla="*/ 3388285 h 5786598"/>
                <a:gd name="connsiteX82" fmla="*/ 1174823 w 4159710"/>
                <a:gd name="connsiteY82" fmla="*/ 3408245 h 5786598"/>
                <a:gd name="connsiteX83" fmla="*/ 1254662 w 4159710"/>
                <a:gd name="connsiteY83" fmla="*/ 3408245 h 5786598"/>
                <a:gd name="connsiteX84" fmla="*/ 1274622 w 4159710"/>
                <a:gd name="connsiteY84" fmla="*/ 3388285 h 5786598"/>
                <a:gd name="connsiteX85" fmla="*/ 1274622 w 4159710"/>
                <a:gd name="connsiteY85" fmla="*/ 3006826 h 5786598"/>
                <a:gd name="connsiteX86" fmla="*/ 1254662 w 4159710"/>
                <a:gd name="connsiteY86" fmla="*/ 2986866 h 5786598"/>
                <a:gd name="connsiteX87" fmla="*/ 694919 w 4159710"/>
                <a:gd name="connsiteY87" fmla="*/ 2986866 h 5786598"/>
                <a:gd name="connsiteX88" fmla="*/ 678402 w 4159710"/>
                <a:gd name="connsiteY88" fmla="*/ 3003383 h 5786598"/>
                <a:gd name="connsiteX89" fmla="*/ 678402 w 4159710"/>
                <a:gd name="connsiteY89" fmla="*/ 3391728 h 5786598"/>
                <a:gd name="connsiteX90" fmla="*/ 694919 w 4159710"/>
                <a:gd name="connsiteY90" fmla="*/ 3408245 h 5786598"/>
                <a:gd name="connsiteX91" fmla="*/ 760984 w 4159710"/>
                <a:gd name="connsiteY91" fmla="*/ 3408245 h 5786598"/>
                <a:gd name="connsiteX92" fmla="*/ 777501 w 4159710"/>
                <a:gd name="connsiteY92" fmla="*/ 3391728 h 5786598"/>
                <a:gd name="connsiteX93" fmla="*/ 777501 w 4159710"/>
                <a:gd name="connsiteY93" fmla="*/ 3003383 h 5786598"/>
                <a:gd name="connsiteX94" fmla="*/ 760984 w 4159710"/>
                <a:gd name="connsiteY94" fmla="*/ 2986866 h 5786598"/>
                <a:gd name="connsiteX95" fmla="*/ 502584 w 4159710"/>
                <a:gd name="connsiteY95" fmla="*/ 2986866 h 5786598"/>
                <a:gd name="connsiteX96" fmla="*/ 486067 w 4159710"/>
                <a:gd name="connsiteY96" fmla="*/ 3003383 h 5786598"/>
                <a:gd name="connsiteX97" fmla="*/ 486067 w 4159710"/>
                <a:gd name="connsiteY97" fmla="*/ 3391728 h 5786598"/>
                <a:gd name="connsiteX98" fmla="*/ 502584 w 4159710"/>
                <a:gd name="connsiteY98" fmla="*/ 3408245 h 5786598"/>
                <a:gd name="connsiteX99" fmla="*/ 568649 w 4159710"/>
                <a:gd name="connsiteY99" fmla="*/ 3408245 h 5786598"/>
                <a:gd name="connsiteX100" fmla="*/ 585166 w 4159710"/>
                <a:gd name="connsiteY100" fmla="*/ 3391728 h 5786598"/>
                <a:gd name="connsiteX101" fmla="*/ 585166 w 4159710"/>
                <a:gd name="connsiteY101" fmla="*/ 3003383 h 5786598"/>
                <a:gd name="connsiteX102" fmla="*/ 568649 w 4159710"/>
                <a:gd name="connsiteY102" fmla="*/ 2986866 h 5786598"/>
                <a:gd name="connsiteX103" fmla="*/ 310249 w 4159710"/>
                <a:gd name="connsiteY103" fmla="*/ 2986866 h 5786598"/>
                <a:gd name="connsiteX104" fmla="*/ 293732 w 4159710"/>
                <a:gd name="connsiteY104" fmla="*/ 3003383 h 5786598"/>
                <a:gd name="connsiteX105" fmla="*/ 293732 w 4159710"/>
                <a:gd name="connsiteY105" fmla="*/ 3391728 h 5786598"/>
                <a:gd name="connsiteX106" fmla="*/ 310249 w 4159710"/>
                <a:gd name="connsiteY106" fmla="*/ 3408245 h 5786598"/>
                <a:gd name="connsiteX107" fmla="*/ 376314 w 4159710"/>
                <a:gd name="connsiteY107" fmla="*/ 3408245 h 5786598"/>
                <a:gd name="connsiteX108" fmla="*/ 392831 w 4159710"/>
                <a:gd name="connsiteY108" fmla="*/ 3391728 h 5786598"/>
                <a:gd name="connsiteX109" fmla="*/ 392831 w 4159710"/>
                <a:gd name="connsiteY109" fmla="*/ 3003383 h 5786598"/>
                <a:gd name="connsiteX110" fmla="*/ 376314 w 4159710"/>
                <a:gd name="connsiteY110" fmla="*/ 2986866 h 5786598"/>
                <a:gd name="connsiteX111" fmla="*/ 871284 w 4159710"/>
                <a:gd name="connsiteY111" fmla="*/ 2156869 h 5786598"/>
                <a:gd name="connsiteX112" fmla="*/ 249133 w 4159710"/>
                <a:gd name="connsiteY112" fmla="*/ 2819733 h 5786598"/>
                <a:gd name="connsiteX113" fmla="*/ 830389 w 4159710"/>
                <a:gd name="connsiteY113" fmla="*/ 2819733 h 5786598"/>
                <a:gd name="connsiteX114" fmla="*/ 1322149 w 4159710"/>
                <a:gd name="connsiteY114" fmla="*/ 1457297 h 5786598"/>
                <a:gd name="connsiteX115" fmla="*/ 1134233 w 4159710"/>
                <a:gd name="connsiteY115" fmla="*/ 1473712 h 5786598"/>
                <a:gd name="connsiteX116" fmla="*/ 1155963 w 4159710"/>
                <a:gd name="connsiteY116" fmla="*/ 1825935 h 5786598"/>
                <a:gd name="connsiteX117" fmla="*/ 1248284 w 4159710"/>
                <a:gd name="connsiteY117" fmla="*/ 1825935 h 5786598"/>
                <a:gd name="connsiteX118" fmla="*/ 1257606 w 4159710"/>
                <a:gd name="connsiteY118" fmla="*/ 1835257 h 5786598"/>
                <a:gd name="connsiteX119" fmla="*/ 1257606 w 4159710"/>
                <a:gd name="connsiteY119" fmla="*/ 1872543 h 5786598"/>
                <a:gd name="connsiteX120" fmla="*/ 1248284 w 4159710"/>
                <a:gd name="connsiteY120" fmla="*/ 1881866 h 5786598"/>
                <a:gd name="connsiteX121" fmla="*/ 1159414 w 4159710"/>
                <a:gd name="connsiteY121" fmla="*/ 1881866 h 5786598"/>
                <a:gd name="connsiteX122" fmla="*/ 1170086 w 4159710"/>
                <a:gd name="connsiteY122" fmla="*/ 2054855 h 5786598"/>
                <a:gd name="connsiteX123" fmla="*/ 1233364 w 4159710"/>
                <a:gd name="connsiteY123" fmla="*/ 2054855 h 5786598"/>
                <a:gd name="connsiteX124" fmla="*/ 1247840 w 4159710"/>
                <a:gd name="connsiteY124" fmla="*/ 2069332 h 5786598"/>
                <a:gd name="connsiteX125" fmla="*/ 1247840 w 4159710"/>
                <a:gd name="connsiteY125" fmla="*/ 2127235 h 5786598"/>
                <a:gd name="connsiteX126" fmla="*/ 1233364 w 4159710"/>
                <a:gd name="connsiteY126" fmla="*/ 2141711 h 5786598"/>
                <a:gd name="connsiteX127" fmla="*/ 1175445 w 4159710"/>
                <a:gd name="connsiteY127" fmla="*/ 2141711 h 5786598"/>
                <a:gd name="connsiteX128" fmla="*/ 1217275 w 4159710"/>
                <a:gd name="connsiteY128" fmla="*/ 2819733 h 5786598"/>
                <a:gd name="connsiteX129" fmla="*/ 1538655 w 4159710"/>
                <a:gd name="connsiteY129" fmla="*/ 2819733 h 5786598"/>
                <a:gd name="connsiteX130" fmla="*/ 1538655 w 4159710"/>
                <a:gd name="connsiteY130" fmla="*/ 2916015 h 5786598"/>
                <a:gd name="connsiteX131" fmla="*/ 1834975 w 4159710"/>
                <a:gd name="connsiteY131" fmla="*/ 2426775 h 5786598"/>
                <a:gd name="connsiteX132" fmla="*/ 2470117 w 4159710"/>
                <a:gd name="connsiteY132" fmla="*/ 140636 h 5786598"/>
                <a:gd name="connsiteX133" fmla="*/ 2450688 w 4159710"/>
                <a:gd name="connsiteY133" fmla="*/ 169453 h 5786598"/>
                <a:gd name="connsiteX134" fmla="*/ 2380499 w 4159710"/>
                <a:gd name="connsiteY134" fmla="*/ 198526 h 5786598"/>
                <a:gd name="connsiteX135" fmla="*/ 2341862 w 4159710"/>
                <a:gd name="connsiteY135" fmla="*/ 190726 h 5786598"/>
                <a:gd name="connsiteX136" fmla="*/ 2319689 w 4159710"/>
                <a:gd name="connsiteY136" fmla="*/ 175776 h 5786598"/>
                <a:gd name="connsiteX137" fmla="*/ 1188989 w 4159710"/>
                <a:gd name="connsiteY137" fmla="*/ 1308426 h 5786598"/>
                <a:gd name="connsiteX138" fmla="*/ 1342990 w 4159710"/>
                <a:gd name="connsiteY138" fmla="*/ 1294974 h 5786598"/>
                <a:gd name="connsiteX139" fmla="*/ 1353866 w 4159710"/>
                <a:gd name="connsiteY139" fmla="*/ 1419480 h 5786598"/>
                <a:gd name="connsiteX140" fmla="*/ 1862584 w 4159710"/>
                <a:gd name="connsiteY140" fmla="*/ 2381191 h 5786598"/>
                <a:gd name="connsiteX141" fmla="*/ 3029209 w 4159710"/>
                <a:gd name="connsiteY141" fmla="*/ 455030 h 5786598"/>
                <a:gd name="connsiteX142" fmla="*/ 2380499 w 4159710"/>
                <a:gd name="connsiteY142" fmla="*/ 0 h 5786598"/>
                <a:gd name="connsiteX143" fmla="*/ 2479762 w 4159710"/>
                <a:gd name="connsiteY143" fmla="*/ 99263 h 5786598"/>
                <a:gd name="connsiteX144" fmla="*/ 2478311 w 4159710"/>
                <a:gd name="connsiteY144" fmla="*/ 106448 h 5786598"/>
                <a:gd name="connsiteX145" fmla="*/ 3219890 w 4159710"/>
                <a:gd name="connsiteY145" fmla="*/ 215733 h 5786598"/>
                <a:gd name="connsiteX146" fmla="*/ 3217054 w 4159710"/>
                <a:gd name="connsiteY146" fmla="*/ 220776 h 5786598"/>
                <a:gd name="connsiteX147" fmla="*/ 4067223 w 4159710"/>
                <a:gd name="connsiteY147" fmla="*/ 1004298 h 5786598"/>
                <a:gd name="connsiteX148" fmla="*/ 4069653 w 4159710"/>
                <a:gd name="connsiteY148" fmla="*/ 1000693 h 5786598"/>
                <a:gd name="connsiteX149" fmla="*/ 4106956 w 4159710"/>
                <a:gd name="connsiteY149" fmla="*/ 985242 h 5786598"/>
                <a:gd name="connsiteX150" fmla="*/ 4159710 w 4159710"/>
                <a:gd name="connsiteY150" fmla="*/ 1037996 h 5786598"/>
                <a:gd name="connsiteX151" fmla="*/ 4106956 w 4159710"/>
                <a:gd name="connsiteY151" fmla="*/ 1090750 h 5786598"/>
                <a:gd name="connsiteX152" fmla="*/ 4054202 w 4159710"/>
                <a:gd name="connsiteY152" fmla="*/ 1037996 h 5786598"/>
                <a:gd name="connsiteX153" fmla="*/ 4058348 w 4159710"/>
                <a:gd name="connsiteY153" fmla="*/ 1017462 h 5786598"/>
                <a:gd name="connsiteX154" fmla="*/ 4060261 w 4159710"/>
                <a:gd name="connsiteY154" fmla="*/ 1014623 h 5786598"/>
                <a:gd name="connsiteX155" fmla="*/ 3137412 w 4159710"/>
                <a:gd name="connsiteY155" fmla="*/ 519074 h 5786598"/>
                <a:gd name="connsiteX156" fmla="*/ 1538655 w 4159710"/>
                <a:gd name="connsiteY156" fmla="*/ 3357254 h 5786598"/>
                <a:gd name="connsiteX157" fmla="*/ 1538655 w 4159710"/>
                <a:gd name="connsiteY157" fmla="*/ 3364856 h 5786598"/>
                <a:gd name="connsiteX158" fmla="*/ 1696915 w 4159710"/>
                <a:gd name="connsiteY158" fmla="*/ 3364856 h 5786598"/>
                <a:gd name="connsiteX159" fmla="*/ 1696915 w 4159710"/>
                <a:gd name="connsiteY159" fmla="*/ 3781025 h 5786598"/>
                <a:gd name="connsiteX160" fmla="*/ 1487338 w 4159710"/>
                <a:gd name="connsiteY160" fmla="*/ 3781025 h 5786598"/>
                <a:gd name="connsiteX161" fmla="*/ 1487338 w 4159710"/>
                <a:gd name="connsiteY161" fmla="*/ 3904082 h 5786598"/>
                <a:gd name="connsiteX162" fmla="*/ 1563403 w 4159710"/>
                <a:gd name="connsiteY162" fmla="*/ 3904082 h 5786598"/>
                <a:gd name="connsiteX163" fmla="*/ 1586263 w 4159710"/>
                <a:gd name="connsiteY163" fmla="*/ 3926942 h 5786598"/>
                <a:gd name="connsiteX164" fmla="*/ 1586262 w 4159710"/>
                <a:gd name="connsiteY164" fmla="*/ 3926942 h 5786598"/>
                <a:gd name="connsiteX165" fmla="*/ 1563402 w 4159710"/>
                <a:gd name="connsiteY165" fmla="*/ 3949802 h 5786598"/>
                <a:gd name="connsiteX166" fmla="*/ 1487338 w 4159710"/>
                <a:gd name="connsiteY166" fmla="*/ 3949802 h 5786598"/>
                <a:gd name="connsiteX167" fmla="*/ 1487338 w 4159710"/>
                <a:gd name="connsiteY167" fmla="*/ 4070970 h 5786598"/>
                <a:gd name="connsiteX168" fmla="*/ 1563403 w 4159710"/>
                <a:gd name="connsiteY168" fmla="*/ 4070970 h 5786598"/>
                <a:gd name="connsiteX169" fmla="*/ 1586263 w 4159710"/>
                <a:gd name="connsiteY169" fmla="*/ 4093830 h 5786598"/>
                <a:gd name="connsiteX170" fmla="*/ 1586262 w 4159710"/>
                <a:gd name="connsiteY170" fmla="*/ 4093830 h 5786598"/>
                <a:gd name="connsiteX171" fmla="*/ 1563402 w 4159710"/>
                <a:gd name="connsiteY171" fmla="*/ 4116690 h 5786598"/>
                <a:gd name="connsiteX172" fmla="*/ 1487338 w 4159710"/>
                <a:gd name="connsiteY172" fmla="*/ 4116690 h 5786598"/>
                <a:gd name="connsiteX173" fmla="*/ 1487338 w 4159710"/>
                <a:gd name="connsiteY173" fmla="*/ 4772921 h 5786598"/>
                <a:gd name="connsiteX174" fmla="*/ 1529674 w 4159710"/>
                <a:gd name="connsiteY174" fmla="*/ 4772921 h 5786598"/>
                <a:gd name="connsiteX175" fmla="*/ 1586262 w 4159710"/>
                <a:gd name="connsiteY175" fmla="*/ 4829509 h 5786598"/>
                <a:gd name="connsiteX176" fmla="*/ 1586262 w 4159710"/>
                <a:gd name="connsiteY176" fmla="*/ 4848693 h 5786598"/>
                <a:gd name="connsiteX177" fmla="*/ 1529674 w 4159710"/>
                <a:gd name="connsiteY177" fmla="*/ 4905281 h 5786598"/>
                <a:gd name="connsiteX178" fmla="*/ 1518652 w 4159710"/>
                <a:gd name="connsiteY178" fmla="*/ 4905281 h 5786598"/>
                <a:gd name="connsiteX179" fmla="*/ 1488812 w 4159710"/>
                <a:gd name="connsiteY179" fmla="*/ 4962472 h 5786598"/>
                <a:gd name="connsiteX180" fmla="*/ 1773161 w 4159710"/>
                <a:gd name="connsiteY180" fmla="*/ 5507455 h 5786598"/>
                <a:gd name="connsiteX181" fmla="*/ 1945385 w 4159710"/>
                <a:gd name="connsiteY181" fmla="*/ 5507455 h 5786598"/>
                <a:gd name="connsiteX182" fmla="*/ 2015377 w 4159710"/>
                <a:gd name="connsiteY182" fmla="*/ 5577447 h 5786598"/>
                <a:gd name="connsiteX183" fmla="*/ 2015377 w 4159710"/>
                <a:gd name="connsiteY183" fmla="*/ 5716606 h 5786598"/>
                <a:gd name="connsiteX184" fmla="*/ 1945385 w 4159710"/>
                <a:gd name="connsiteY184" fmla="*/ 5786598 h 5786598"/>
                <a:gd name="connsiteX185" fmla="*/ 166286 w 4159710"/>
                <a:gd name="connsiteY185" fmla="*/ 5786598 h 5786598"/>
                <a:gd name="connsiteX186" fmla="*/ 96294 w 4159710"/>
                <a:gd name="connsiteY186" fmla="*/ 5716606 h 5786598"/>
                <a:gd name="connsiteX187" fmla="*/ 96294 w 4159710"/>
                <a:gd name="connsiteY187" fmla="*/ 5577447 h 5786598"/>
                <a:gd name="connsiteX188" fmla="*/ 166286 w 4159710"/>
                <a:gd name="connsiteY188" fmla="*/ 5507455 h 5786598"/>
                <a:gd name="connsiteX189" fmla="*/ 235712 w 4159710"/>
                <a:gd name="connsiteY189" fmla="*/ 5507455 h 5786598"/>
                <a:gd name="connsiteX190" fmla="*/ 537898 w 4159710"/>
                <a:gd name="connsiteY190" fmla="*/ 4928284 h 5786598"/>
                <a:gd name="connsiteX191" fmla="*/ 525896 w 4159710"/>
                <a:gd name="connsiteY191" fmla="*/ 4905281 h 5786598"/>
                <a:gd name="connsiteX192" fmla="*/ 517166 w 4159710"/>
                <a:gd name="connsiteY192" fmla="*/ 4905281 h 5786598"/>
                <a:gd name="connsiteX193" fmla="*/ 460578 w 4159710"/>
                <a:gd name="connsiteY193" fmla="*/ 4848693 h 5786598"/>
                <a:gd name="connsiteX194" fmla="*/ 460578 w 4159710"/>
                <a:gd name="connsiteY194" fmla="*/ 4829509 h 5786598"/>
                <a:gd name="connsiteX195" fmla="*/ 517166 w 4159710"/>
                <a:gd name="connsiteY195" fmla="*/ 4772921 h 5786598"/>
                <a:gd name="connsiteX196" fmla="*/ 536643 w 4159710"/>
                <a:gd name="connsiteY196" fmla="*/ 4772921 h 5786598"/>
                <a:gd name="connsiteX197" fmla="*/ 536643 w 4159710"/>
                <a:gd name="connsiteY197" fmla="*/ 4116689 h 5786598"/>
                <a:gd name="connsiteX198" fmla="*/ 483438 w 4159710"/>
                <a:gd name="connsiteY198" fmla="*/ 4116689 h 5786598"/>
                <a:gd name="connsiteX199" fmla="*/ 467274 w 4159710"/>
                <a:gd name="connsiteY199" fmla="*/ 4109993 h 5786598"/>
                <a:gd name="connsiteX200" fmla="*/ 460578 w 4159710"/>
                <a:gd name="connsiteY200" fmla="*/ 4093829 h 5786598"/>
                <a:gd name="connsiteX201" fmla="*/ 467274 w 4159710"/>
                <a:gd name="connsiteY201" fmla="*/ 4077665 h 5786598"/>
                <a:gd name="connsiteX202" fmla="*/ 483438 w 4159710"/>
                <a:gd name="connsiteY202" fmla="*/ 4070970 h 5786598"/>
                <a:gd name="connsiteX203" fmla="*/ 536643 w 4159710"/>
                <a:gd name="connsiteY203" fmla="*/ 4070970 h 5786598"/>
                <a:gd name="connsiteX204" fmla="*/ 536643 w 4159710"/>
                <a:gd name="connsiteY204" fmla="*/ 3949801 h 5786598"/>
                <a:gd name="connsiteX205" fmla="*/ 483438 w 4159710"/>
                <a:gd name="connsiteY205" fmla="*/ 3949801 h 5786598"/>
                <a:gd name="connsiteX206" fmla="*/ 467274 w 4159710"/>
                <a:gd name="connsiteY206" fmla="*/ 3943105 h 5786598"/>
                <a:gd name="connsiteX207" fmla="*/ 460578 w 4159710"/>
                <a:gd name="connsiteY207" fmla="*/ 3926941 h 5786598"/>
                <a:gd name="connsiteX208" fmla="*/ 467274 w 4159710"/>
                <a:gd name="connsiteY208" fmla="*/ 3910777 h 5786598"/>
                <a:gd name="connsiteX209" fmla="*/ 483438 w 4159710"/>
                <a:gd name="connsiteY209" fmla="*/ 3904082 h 5786598"/>
                <a:gd name="connsiteX210" fmla="*/ 536643 w 4159710"/>
                <a:gd name="connsiteY210" fmla="*/ 3904082 h 5786598"/>
                <a:gd name="connsiteX211" fmla="*/ 536643 w 4159710"/>
                <a:gd name="connsiteY211" fmla="*/ 3781025 h 5786598"/>
                <a:gd name="connsiteX212" fmla="*/ 0 w 4159710"/>
                <a:gd name="connsiteY212" fmla="*/ 3781025 h 5786598"/>
                <a:gd name="connsiteX213" fmla="*/ 0 w 4159710"/>
                <a:gd name="connsiteY213" fmla="*/ 3364856 h 5786598"/>
                <a:gd name="connsiteX214" fmla="*/ 1 w 4159710"/>
                <a:gd name="connsiteY214" fmla="*/ 3364856 h 5786598"/>
                <a:gd name="connsiteX215" fmla="*/ 1 w 4159710"/>
                <a:gd name="connsiteY215" fmla="*/ 2819733 h 5786598"/>
                <a:gd name="connsiteX216" fmla="*/ 186431 w 4159710"/>
                <a:gd name="connsiteY216" fmla="*/ 2819733 h 5786598"/>
                <a:gd name="connsiteX217" fmla="*/ 823097 w 4159710"/>
                <a:gd name="connsiteY217" fmla="*/ 2141404 h 5786598"/>
                <a:gd name="connsiteX218" fmla="*/ 813602 w 4159710"/>
                <a:gd name="connsiteY218" fmla="*/ 2137471 h 5786598"/>
                <a:gd name="connsiteX219" fmla="*/ 809362 w 4159710"/>
                <a:gd name="connsiteY219" fmla="*/ 2127235 h 5786598"/>
                <a:gd name="connsiteX220" fmla="*/ 809362 w 4159710"/>
                <a:gd name="connsiteY220" fmla="*/ 2069332 h 5786598"/>
                <a:gd name="connsiteX221" fmla="*/ 823838 w 4159710"/>
                <a:gd name="connsiteY221" fmla="*/ 2054855 h 5786598"/>
                <a:gd name="connsiteX222" fmla="*/ 877577 w 4159710"/>
                <a:gd name="connsiteY222" fmla="*/ 2054855 h 5786598"/>
                <a:gd name="connsiteX223" fmla="*/ 888250 w 4159710"/>
                <a:gd name="connsiteY223" fmla="*/ 1881866 h 5786598"/>
                <a:gd name="connsiteX224" fmla="*/ 828450 w 4159710"/>
                <a:gd name="connsiteY224" fmla="*/ 1881866 h 5786598"/>
                <a:gd name="connsiteX225" fmla="*/ 819128 w 4159710"/>
                <a:gd name="connsiteY225" fmla="*/ 1872543 h 5786598"/>
                <a:gd name="connsiteX226" fmla="*/ 819128 w 4159710"/>
                <a:gd name="connsiteY226" fmla="*/ 1835257 h 5786598"/>
                <a:gd name="connsiteX227" fmla="*/ 828450 w 4159710"/>
                <a:gd name="connsiteY227" fmla="*/ 1825935 h 5786598"/>
                <a:gd name="connsiteX228" fmla="*/ 891700 w 4159710"/>
                <a:gd name="connsiteY228" fmla="*/ 1825935 h 5786598"/>
                <a:gd name="connsiteX229" fmla="*/ 912234 w 4159710"/>
                <a:gd name="connsiteY229" fmla="*/ 1493103 h 5786598"/>
                <a:gd name="connsiteX230" fmla="*/ 860727 w 4159710"/>
                <a:gd name="connsiteY230" fmla="*/ 1497602 h 5786598"/>
                <a:gd name="connsiteX231" fmla="*/ 861169 w 4159710"/>
                <a:gd name="connsiteY231" fmla="*/ 1501090 h 5786598"/>
                <a:gd name="connsiteX232" fmla="*/ 562355 w 4159710"/>
                <a:gd name="connsiteY232" fmla="*/ 1538964 h 5786598"/>
                <a:gd name="connsiteX233" fmla="*/ 573819 w 4159710"/>
                <a:gd name="connsiteY233" fmla="*/ 1582489 h 5786598"/>
                <a:gd name="connsiteX234" fmla="*/ 537257 w 4159710"/>
                <a:gd name="connsiteY234" fmla="*/ 1645198 h 5786598"/>
                <a:gd name="connsiteX235" fmla="*/ 530211 w 4159710"/>
                <a:gd name="connsiteY235" fmla="*/ 1647053 h 5786598"/>
                <a:gd name="connsiteX236" fmla="*/ 476492 w 4159710"/>
                <a:gd name="connsiteY236" fmla="*/ 1628784 h 5786598"/>
                <a:gd name="connsiteX237" fmla="*/ 469491 w 4159710"/>
                <a:gd name="connsiteY237" fmla="*/ 1614538 h 5786598"/>
                <a:gd name="connsiteX238" fmla="*/ 470721 w 4159710"/>
                <a:gd name="connsiteY238" fmla="*/ 1635605 h 5786598"/>
                <a:gd name="connsiteX239" fmla="*/ 430195 w 4159710"/>
                <a:gd name="connsiteY239" fmla="*/ 1681081 h 5786598"/>
                <a:gd name="connsiteX240" fmla="*/ 422631 w 4159710"/>
                <a:gd name="connsiteY240" fmla="*/ 1683073 h 5786598"/>
                <a:gd name="connsiteX241" fmla="*/ 355310 w 4159710"/>
                <a:gd name="connsiteY241" fmla="*/ 1643823 h 5786598"/>
                <a:gd name="connsiteX242" fmla="*/ 315776 w 4159710"/>
                <a:gd name="connsiteY242" fmla="*/ 1493723 h 5786598"/>
                <a:gd name="connsiteX243" fmla="*/ 355027 w 4159710"/>
                <a:gd name="connsiteY243" fmla="*/ 1426402 h 5786598"/>
                <a:gd name="connsiteX244" fmla="*/ 362591 w 4159710"/>
                <a:gd name="connsiteY244" fmla="*/ 1424410 h 5786598"/>
                <a:gd name="connsiteX245" fmla="*/ 420261 w 4159710"/>
                <a:gd name="connsiteY245" fmla="*/ 1444022 h 5786598"/>
                <a:gd name="connsiteX246" fmla="*/ 427578 w 4159710"/>
                <a:gd name="connsiteY246" fmla="*/ 1458912 h 5786598"/>
                <a:gd name="connsiteX247" fmla="*/ 426045 w 4159710"/>
                <a:gd name="connsiteY247" fmla="*/ 1453091 h 5786598"/>
                <a:gd name="connsiteX248" fmla="*/ 462607 w 4159710"/>
                <a:gd name="connsiteY248" fmla="*/ 1390382 h 5786598"/>
                <a:gd name="connsiteX249" fmla="*/ 469653 w 4159710"/>
                <a:gd name="connsiteY249" fmla="*/ 1388526 h 5786598"/>
                <a:gd name="connsiteX250" fmla="*/ 532361 w 4159710"/>
                <a:gd name="connsiteY250" fmla="*/ 1425088 h 5786598"/>
                <a:gd name="connsiteX251" fmla="*/ 549415 w 4159710"/>
                <a:gd name="connsiteY251" fmla="*/ 1489834 h 5786598"/>
                <a:gd name="connsiteX252" fmla="*/ 840002 w 4159710"/>
                <a:gd name="connsiteY252" fmla="*/ 1334084 h 5786598"/>
                <a:gd name="connsiteX253" fmla="*/ 840607 w 4159710"/>
                <a:gd name="connsiteY253" fmla="*/ 1338857 h 5786598"/>
                <a:gd name="connsiteX254" fmla="*/ 1112835 w 4159710"/>
                <a:gd name="connsiteY254" fmla="*/ 1315078 h 5786598"/>
                <a:gd name="connsiteX255" fmla="*/ 2288860 w 4159710"/>
                <a:gd name="connsiteY255" fmla="*/ 137025 h 5786598"/>
                <a:gd name="connsiteX256" fmla="*/ 2281236 w 4159710"/>
                <a:gd name="connsiteY256" fmla="*/ 99263 h 5786598"/>
                <a:gd name="connsiteX257" fmla="*/ 2380499 w 4159710"/>
                <a:gd name="connsiteY257" fmla="*/ 0 h 578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4159710" h="5786598">
                  <a:moveTo>
                    <a:pt x="1022274" y="5419078"/>
                  </a:moveTo>
                  <a:lnTo>
                    <a:pt x="976163" y="5507455"/>
                  </a:lnTo>
                  <a:lnTo>
                    <a:pt x="1068385" y="5507455"/>
                  </a:lnTo>
                  <a:close/>
                  <a:moveTo>
                    <a:pt x="1318025" y="5289802"/>
                  </a:moveTo>
                  <a:lnTo>
                    <a:pt x="1204463" y="5507455"/>
                  </a:lnTo>
                  <a:lnTo>
                    <a:pt x="1431587" y="5507455"/>
                  </a:lnTo>
                  <a:close/>
                  <a:moveTo>
                    <a:pt x="708685" y="5255614"/>
                  </a:moveTo>
                  <a:lnTo>
                    <a:pt x="577286" y="5507455"/>
                  </a:lnTo>
                  <a:lnTo>
                    <a:pt x="840085" y="5507455"/>
                  </a:lnTo>
                  <a:close/>
                  <a:moveTo>
                    <a:pt x="1203875" y="5071022"/>
                  </a:moveTo>
                  <a:lnTo>
                    <a:pt x="1053938" y="5358390"/>
                  </a:lnTo>
                  <a:lnTo>
                    <a:pt x="1131714" y="5507455"/>
                  </a:lnTo>
                  <a:lnTo>
                    <a:pt x="1141134" y="5507455"/>
                  </a:lnTo>
                  <a:lnTo>
                    <a:pt x="1286361" y="5229113"/>
                  </a:lnTo>
                  <a:close/>
                  <a:moveTo>
                    <a:pt x="822835" y="5036834"/>
                  </a:moveTo>
                  <a:lnTo>
                    <a:pt x="740350" y="5194926"/>
                  </a:lnTo>
                  <a:lnTo>
                    <a:pt x="903414" y="5507455"/>
                  </a:lnTo>
                  <a:lnTo>
                    <a:pt x="912834" y="5507455"/>
                  </a:lnTo>
                  <a:lnTo>
                    <a:pt x="990609" y="5358390"/>
                  </a:lnTo>
                  <a:close/>
                  <a:moveTo>
                    <a:pt x="1451724" y="5033553"/>
                  </a:moveTo>
                  <a:lnTo>
                    <a:pt x="1355112" y="5218720"/>
                  </a:lnTo>
                  <a:lnTo>
                    <a:pt x="1505762" y="5507455"/>
                  </a:lnTo>
                  <a:lnTo>
                    <a:pt x="1698986" y="5507455"/>
                  </a:lnTo>
                  <a:close/>
                  <a:moveTo>
                    <a:pt x="574986" y="4999366"/>
                  </a:moveTo>
                  <a:lnTo>
                    <a:pt x="309887" y="5507455"/>
                  </a:lnTo>
                  <a:lnTo>
                    <a:pt x="503111" y="5507455"/>
                  </a:lnTo>
                  <a:lnTo>
                    <a:pt x="671598" y="5184533"/>
                  </a:lnTo>
                  <a:close/>
                  <a:moveTo>
                    <a:pt x="1290352" y="4905281"/>
                  </a:moveTo>
                  <a:lnTo>
                    <a:pt x="1240962" y="4999940"/>
                  </a:lnTo>
                  <a:lnTo>
                    <a:pt x="1323448" y="5158032"/>
                  </a:lnTo>
                  <a:lnTo>
                    <a:pt x="1420060" y="4972866"/>
                  </a:lnTo>
                  <a:lnTo>
                    <a:pt x="1384797" y="4905281"/>
                  </a:lnTo>
                  <a:close/>
                  <a:moveTo>
                    <a:pt x="1191573" y="4905281"/>
                  </a:moveTo>
                  <a:lnTo>
                    <a:pt x="1209298" y="4939252"/>
                  </a:lnTo>
                  <a:lnTo>
                    <a:pt x="1227023" y="4905281"/>
                  </a:lnTo>
                  <a:close/>
                  <a:moveTo>
                    <a:pt x="891474" y="4905281"/>
                  </a:moveTo>
                  <a:lnTo>
                    <a:pt x="854499" y="4976146"/>
                  </a:lnTo>
                  <a:lnTo>
                    <a:pt x="1022274" y="5297702"/>
                  </a:lnTo>
                  <a:lnTo>
                    <a:pt x="1172210" y="5010334"/>
                  </a:lnTo>
                  <a:lnTo>
                    <a:pt x="1117398" y="4905281"/>
                  </a:lnTo>
                  <a:close/>
                  <a:moveTo>
                    <a:pt x="624075" y="4905281"/>
                  </a:moveTo>
                  <a:lnTo>
                    <a:pt x="606650" y="4938678"/>
                  </a:lnTo>
                  <a:lnTo>
                    <a:pt x="703262" y="5123845"/>
                  </a:lnTo>
                  <a:lnTo>
                    <a:pt x="785748" y="4965752"/>
                  </a:lnTo>
                  <a:lnTo>
                    <a:pt x="754196" y="4905281"/>
                  </a:lnTo>
                  <a:close/>
                  <a:moveTo>
                    <a:pt x="1286363" y="4716622"/>
                  </a:moveTo>
                  <a:lnTo>
                    <a:pt x="1286363" y="4742928"/>
                  </a:lnTo>
                  <a:lnTo>
                    <a:pt x="1280308" y="4772921"/>
                  </a:lnTo>
                  <a:lnTo>
                    <a:pt x="1315738" y="4772921"/>
                  </a:lnTo>
                  <a:close/>
                  <a:moveTo>
                    <a:pt x="760478" y="4643851"/>
                  </a:moveTo>
                  <a:lnTo>
                    <a:pt x="693135" y="4772921"/>
                  </a:lnTo>
                  <a:lnTo>
                    <a:pt x="766533" y="4772921"/>
                  </a:lnTo>
                  <a:lnTo>
                    <a:pt x="760478" y="4742928"/>
                  </a:lnTo>
                  <a:close/>
                  <a:moveTo>
                    <a:pt x="1286363" y="4116690"/>
                  </a:moveTo>
                  <a:lnTo>
                    <a:pt x="1286363" y="4574458"/>
                  </a:lnTo>
                  <a:lnTo>
                    <a:pt x="1389913" y="4772921"/>
                  </a:lnTo>
                  <a:lnTo>
                    <a:pt x="1441619" y="4772921"/>
                  </a:lnTo>
                  <a:lnTo>
                    <a:pt x="1441619" y="4116690"/>
                  </a:lnTo>
                  <a:close/>
                  <a:moveTo>
                    <a:pt x="582362" y="4116689"/>
                  </a:moveTo>
                  <a:lnTo>
                    <a:pt x="582362" y="4772921"/>
                  </a:lnTo>
                  <a:lnTo>
                    <a:pt x="618960" y="4772921"/>
                  </a:lnTo>
                  <a:lnTo>
                    <a:pt x="760478" y="4501687"/>
                  </a:lnTo>
                  <a:lnTo>
                    <a:pt x="760478" y="4116689"/>
                  </a:lnTo>
                  <a:close/>
                  <a:moveTo>
                    <a:pt x="1286363" y="3949802"/>
                  </a:moveTo>
                  <a:lnTo>
                    <a:pt x="1286363" y="4070970"/>
                  </a:lnTo>
                  <a:lnTo>
                    <a:pt x="1441619" y="4070970"/>
                  </a:lnTo>
                  <a:lnTo>
                    <a:pt x="1441619" y="3949802"/>
                  </a:lnTo>
                  <a:close/>
                  <a:moveTo>
                    <a:pt x="582362" y="3949801"/>
                  </a:moveTo>
                  <a:lnTo>
                    <a:pt x="582362" y="4070970"/>
                  </a:lnTo>
                  <a:lnTo>
                    <a:pt x="760478" y="4070970"/>
                  </a:lnTo>
                  <a:lnTo>
                    <a:pt x="760478" y="3949801"/>
                  </a:lnTo>
                  <a:close/>
                  <a:moveTo>
                    <a:pt x="1286363" y="3781025"/>
                  </a:moveTo>
                  <a:lnTo>
                    <a:pt x="1286363" y="3904082"/>
                  </a:lnTo>
                  <a:lnTo>
                    <a:pt x="1441619" y="3904082"/>
                  </a:lnTo>
                  <a:lnTo>
                    <a:pt x="1441619" y="3781025"/>
                  </a:lnTo>
                  <a:close/>
                  <a:moveTo>
                    <a:pt x="582362" y="3781025"/>
                  </a:moveTo>
                  <a:lnTo>
                    <a:pt x="582362" y="3904082"/>
                  </a:lnTo>
                  <a:lnTo>
                    <a:pt x="760478" y="3904082"/>
                  </a:lnTo>
                  <a:lnTo>
                    <a:pt x="760478" y="3781025"/>
                  </a:lnTo>
                  <a:close/>
                  <a:moveTo>
                    <a:pt x="1174823" y="2986866"/>
                  </a:moveTo>
                  <a:cubicBezTo>
                    <a:pt x="1163799" y="2986866"/>
                    <a:pt x="1154863" y="2995802"/>
                    <a:pt x="1154863" y="3006826"/>
                  </a:cubicBezTo>
                  <a:lnTo>
                    <a:pt x="1154863" y="3388285"/>
                  </a:lnTo>
                  <a:cubicBezTo>
                    <a:pt x="1154863" y="3399309"/>
                    <a:pt x="1163799" y="3408245"/>
                    <a:pt x="1174823" y="3408245"/>
                  </a:cubicBezTo>
                  <a:lnTo>
                    <a:pt x="1254662" y="3408245"/>
                  </a:lnTo>
                  <a:cubicBezTo>
                    <a:pt x="1265686" y="3408245"/>
                    <a:pt x="1274622" y="3399309"/>
                    <a:pt x="1274622" y="3388285"/>
                  </a:cubicBezTo>
                  <a:lnTo>
                    <a:pt x="1274622" y="3006826"/>
                  </a:lnTo>
                  <a:cubicBezTo>
                    <a:pt x="1274622" y="2995802"/>
                    <a:pt x="1265686" y="2986866"/>
                    <a:pt x="1254662" y="2986866"/>
                  </a:cubicBezTo>
                  <a:close/>
                  <a:moveTo>
                    <a:pt x="694919" y="2986866"/>
                  </a:moveTo>
                  <a:cubicBezTo>
                    <a:pt x="685797" y="2986866"/>
                    <a:pt x="678402" y="2994261"/>
                    <a:pt x="678402" y="3003383"/>
                  </a:cubicBezTo>
                  <a:lnTo>
                    <a:pt x="678402" y="3391728"/>
                  </a:lnTo>
                  <a:cubicBezTo>
                    <a:pt x="678402" y="3400850"/>
                    <a:pt x="685797" y="3408245"/>
                    <a:pt x="694919" y="3408245"/>
                  </a:cubicBezTo>
                  <a:lnTo>
                    <a:pt x="760984" y="3408245"/>
                  </a:lnTo>
                  <a:cubicBezTo>
                    <a:pt x="770106" y="3408245"/>
                    <a:pt x="777501" y="3400850"/>
                    <a:pt x="777501" y="3391728"/>
                  </a:cubicBezTo>
                  <a:lnTo>
                    <a:pt x="777501" y="3003383"/>
                  </a:lnTo>
                  <a:cubicBezTo>
                    <a:pt x="777501" y="2994261"/>
                    <a:pt x="770106" y="2986866"/>
                    <a:pt x="760984" y="2986866"/>
                  </a:cubicBezTo>
                  <a:close/>
                  <a:moveTo>
                    <a:pt x="502584" y="2986866"/>
                  </a:moveTo>
                  <a:cubicBezTo>
                    <a:pt x="493462" y="2986866"/>
                    <a:pt x="486067" y="2994261"/>
                    <a:pt x="486067" y="3003383"/>
                  </a:cubicBezTo>
                  <a:lnTo>
                    <a:pt x="486067" y="3391728"/>
                  </a:lnTo>
                  <a:cubicBezTo>
                    <a:pt x="486067" y="3400850"/>
                    <a:pt x="493462" y="3408245"/>
                    <a:pt x="502584" y="3408245"/>
                  </a:cubicBezTo>
                  <a:lnTo>
                    <a:pt x="568649" y="3408245"/>
                  </a:lnTo>
                  <a:cubicBezTo>
                    <a:pt x="577771" y="3408245"/>
                    <a:pt x="585166" y="3400850"/>
                    <a:pt x="585166" y="3391728"/>
                  </a:cubicBezTo>
                  <a:lnTo>
                    <a:pt x="585166" y="3003383"/>
                  </a:lnTo>
                  <a:cubicBezTo>
                    <a:pt x="585166" y="2994261"/>
                    <a:pt x="577771" y="2986866"/>
                    <a:pt x="568649" y="2986866"/>
                  </a:cubicBezTo>
                  <a:close/>
                  <a:moveTo>
                    <a:pt x="310249" y="2986866"/>
                  </a:moveTo>
                  <a:cubicBezTo>
                    <a:pt x="301127" y="2986866"/>
                    <a:pt x="293732" y="2994261"/>
                    <a:pt x="293732" y="3003383"/>
                  </a:cubicBezTo>
                  <a:lnTo>
                    <a:pt x="293732" y="3391728"/>
                  </a:lnTo>
                  <a:cubicBezTo>
                    <a:pt x="293732" y="3400850"/>
                    <a:pt x="301127" y="3408245"/>
                    <a:pt x="310249" y="3408245"/>
                  </a:cubicBezTo>
                  <a:lnTo>
                    <a:pt x="376314" y="3408245"/>
                  </a:lnTo>
                  <a:cubicBezTo>
                    <a:pt x="385436" y="3408245"/>
                    <a:pt x="392831" y="3400850"/>
                    <a:pt x="392831" y="3391728"/>
                  </a:cubicBezTo>
                  <a:lnTo>
                    <a:pt x="392831" y="3003383"/>
                  </a:lnTo>
                  <a:cubicBezTo>
                    <a:pt x="392831" y="2994261"/>
                    <a:pt x="385436" y="2986866"/>
                    <a:pt x="376314" y="2986866"/>
                  </a:cubicBezTo>
                  <a:close/>
                  <a:moveTo>
                    <a:pt x="871284" y="2156869"/>
                  </a:moveTo>
                  <a:lnTo>
                    <a:pt x="249133" y="2819733"/>
                  </a:lnTo>
                  <a:lnTo>
                    <a:pt x="830389" y="2819733"/>
                  </a:lnTo>
                  <a:close/>
                  <a:moveTo>
                    <a:pt x="1322149" y="1457297"/>
                  </a:moveTo>
                  <a:lnTo>
                    <a:pt x="1134233" y="1473712"/>
                  </a:lnTo>
                  <a:lnTo>
                    <a:pt x="1155963" y="1825935"/>
                  </a:lnTo>
                  <a:lnTo>
                    <a:pt x="1248284" y="1825935"/>
                  </a:lnTo>
                  <a:cubicBezTo>
                    <a:pt x="1253432" y="1825935"/>
                    <a:pt x="1257606" y="1830109"/>
                    <a:pt x="1257606" y="1835257"/>
                  </a:cubicBezTo>
                  <a:lnTo>
                    <a:pt x="1257606" y="1872543"/>
                  </a:lnTo>
                  <a:cubicBezTo>
                    <a:pt x="1257606" y="1877691"/>
                    <a:pt x="1253432" y="1881866"/>
                    <a:pt x="1248284" y="1881866"/>
                  </a:cubicBezTo>
                  <a:lnTo>
                    <a:pt x="1159414" y="1881866"/>
                  </a:lnTo>
                  <a:lnTo>
                    <a:pt x="1170086" y="2054855"/>
                  </a:lnTo>
                  <a:lnTo>
                    <a:pt x="1233364" y="2054855"/>
                  </a:lnTo>
                  <a:cubicBezTo>
                    <a:pt x="1241359" y="2054855"/>
                    <a:pt x="1247840" y="2061336"/>
                    <a:pt x="1247840" y="2069332"/>
                  </a:cubicBezTo>
                  <a:lnTo>
                    <a:pt x="1247840" y="2127235"/>
                  </a:lnTo>
                  <a:cubicBezTo>
                    <a:pt x="1247840" y="2135230"/>
                    <a:pt x="1241359" y="2141711"/>
                    <a:pt x="1233364" y="2141711"/>
                  </a:cubicBezTo>
                  <a:lnTo>
                    <a:pt x="1175445" y="2141711"/>
                  </a:lnTo>
                  <a:lnTo>
                    <a:pt x="1217275" y="2819733"/>
                  </a:lnTo>
                  <a:lnTo>
                    <a:pt x="1538655" y="2819733"/>
                  </a:lnTo>
                  <a:lnTo>
                    <a:pt x="1538655" y="2916015"/>
                  </a:lnTo>
                  <a:lnTo>
                    <a:pt x="1834975" y="2426775"/>
                  </a:lnTo>
                  <a:close/>
                  <a:moveTo>
                    <a:pt x="2470117" y="140636"/>
                  </a:moveTo>
                  <a:lnTo>
                    <a:pt x="2450688" y="169453"/>
                  </a:lnTo>
                  <a:cubicBezTo>
                    <a:pt x="2432725" y="187416"/>
                    <a:pt x="2407910" y="198526"/>
                    <a:pt x="2380499" y="198526"/>
                  </a:cubicBezTo>
                  <a:cubicBezTo>
                    <a:pt x="2366794" y="198526"/>
                    <a:pt x="2353737" y="195749"/>
                    <a:pt x="2341862" y="190726"/>
                  </a:cubicBezTo>
                  <a:lnTo>
                    <a:pt x="2319689" y="175776"/>
                  </a:lnTo>
                  <a:lnTo>
                    <a:pt x="1188989" y="1308426"/>
                  </a:lnTo>
                  <a:lnTo>
                    <a:pt x="1342990" y="1294974"/>
                  </a:lnTo>
                  <a:lnTo>
                    <a:pt x="1353866" y="1419480"/>
                  </a:lnTo>
                  <a:lnTo>
                    <a:pt x="1862584" y="2381191"/>
                  </a:lnTo>
                  <a:lnTo>
                    <a:pt x="3029209" y="455030"/>
                  </a:lnTo>
                  <a:close/>
                  <a:moveTo>
                    <a:pt x="2380499" y="0"/>
                  </a:moveTo>
                  <a:cubicBezTo>
                    <a:pt x="2435320" y="0"/>
                    <a:pt x="2479762" y="44442"/>
                    <a:pt x="2479762" y="99263"/>
                  </a:cubicBezTo>
                  <a:lnTo>
                    <a:pt x="2478311" y="106448"/>
                  </a:lnTo>
                  <a:lnTo>
                    <a:pt x="3219890" y="215733"/>
                  </a:lnTo>
                  <a:lnTo>
                    <a:pt x="3217054" y="220776"/>
                  </a:lnTo>
                  <a:lnTo>
                    <a:pt x="4067223" y="1004298"/>
                  </a:lnTo>
                  <a:lnTo>
                    <a:pt x="4069653" y="1000693"/>
                  </a:lnTo>
                  <a:cubicBezTo>
                    <a:pt x="4079200" y="991147"/>
                    <a:pt x="4092388" y="985242"/>
                    <a:pt x="4106956" y="985242"/>
                  </a:cubicBezTo>
                  <a:cubicBezTo>
                    <a:pt x="4136091" y="985242"/>
                    <a:pt x="4159710" y="1008861"/>
                    <a:pt x="4159710" y="1037996"/>
                  </a:cubicBezTo>
                  <a:cubicBezTo>
                    <a:pt x="4159710" y="1067131"/>
                    <a:pt x="4136091" y="1090750"/>
                    <a:pt x="4106956" y="1090750"/>
                  </a:cubicBezTo>
                  <a:cubicBezTo>
                    <a:pt x="4077821" y="1090750"/>
                    <a:pt x="4054202" y="1067131"/>
                    <a:pt x="4054202" y="1037996"/>
                  </a:cubicBezTo>
                  <a:cubicBezTo>
                    <a:pt x="4054202" y="1030713"/>
                    <a:pt x="4055678" y="1023773"/>
                    <a:pt x="4058348" y="1017462"/>
                  </a:cubicBezTo>
                  <a:lnTo>
                    <a:pt x="4060261" y="1014623"/>
                  </a:lnTo>
                  <a:lnTo>
                    <a:pt x="3137412" y="519074"/>
                  </a:lnTo>
                  <a:lnTo>
                    <a:pt x="1538655" y="3357254"/>
                  </a:lnTo>
                  <a:lnTo>
                    <a:pt x="1538655" y="3364856"/>
                  </a:lnTo>
                  <a:lnTo>
                    <a:pt x="1696915" y="3364856"/>
                  </a:lnTo>
                  <a:lnTo>
                    <a:pt x="1696915" y="3781025"/>
                  </a:lnTo>
                  <a:lnTo>
                    <a:pt x="1487338" y="3781025"/>
                  </a:lnTo>
                  <a:lnTo>
                    <a:pt x="1487338" y="3904082"/>
                  </a:lnTo>
                  <a:lnTo>
                    <a:pt x="1563403" y="3904082"/>
                  </a:lnTo>
                  <a:cubicBezTo>
                    <a:pt x="1576028" y="3904082"/>
                    <a:pt x="1586263" y="3914317"/>
                    <a:pt x="1586263" y="3926942"/>
                  </a:cubicBezTo>
                  <a:lnTo>
                    <a:pt x="1586262" y="3926942"/>
                  </a:lnTo>
                  <a:cubicBezTo>
                    <a:pt x="1586262" y="3939567"/>
                    <a:pt x="1576027" y="3949802"/>
                    <a:pt x="1563402" y="3949802"/>
                  </a:cubicBezTo>
                  <a:lnTo>
                    <a:pt x="1487338" y="3949802"/>
                  </a:lnTo>
                  <a:lnTo>
                    <a:pt x="1487338" y="4070970"/>
                  </a:lnTo>
                  <a:lnTo>
                    <a:pt x="1563403" y="4070970"/>
                  </a:lnTo>
                  <a:cubicBezTo>
                    <a:pt x="1576028" y="4070970"/>
                    <a:pt x="1586263" y="4081205"/>
                    <a:pt x="1586263" y="4093830"/>
                  </a:cubicBezTo>
                  <a:lnTo>
                    <a:pt x="1586262" y="4093830"/>
                  </a:lnTo>
                  <a:cubicBezTo>
                    <a:pt x="1586262" y="4106455"/>
                    <a:pt x="1576027" y="4116690"/>
                    <a:pt x="1563402" y="4116690"/>
                  </a:cubicBezTo>
                  <a:lnTo>
                    <a:pt x="1487338" y="4116690"/>
                  </a:lnTo>
                  <a:lnTo>
                    <a:pt x="1487338" y="4772921"/>
                  </a:lnTo>
                  <a:lnTo>
                    <a:pt x="1529674" y="4772921"/>
                  </a:lnTo>
                  <a:cubicBezTo>
                    <a:pt x="1560927" y="4772921"/>
                    <a:pt x="1586262" y="4798256"/>
                    <a:pt x="1586262" y="4829509"/>
                  </a:cubicBezTo>
                  <a:lnTo>
                    <a:pt x="1586262" y="4848693"/>
                  </a:lnTo>
                  <a:cubicBezTo>
                    <a:pt x="1586262" y="4879946"/>
                    <a:pt x="1560927" y="4905281"/>
                    <a:pt x="1529674" y="4905281"/>
                  </a:cubicBezTo>
                  <a:lnTo>
                    <a:pt x="1518652" y="4905281"/>
                  </a:lnTo>
                  <a:lnTo>
                    <a:pt x="1488812" y="4962472"/>
                  </a:lnTo>
                  <a:lnTo>
                    <a:pt x="1773161" y="5507455"/>
                  </a:lnTo>
                  <a:lnTo>
                    <a:pt x="1945385" y="5507455"/>
                  </a:lnTo>
                  <a:cubicBezTo>
                    <a:pt x="1984041" y="5507455"/>
                    <a:pt x="2015377" y="5538791"/>
                    <a:pt x="2015377" y="5577447"/>
                  </a:cubicBezTo>
                  <a:lnTo>
                    <a:pt x="2015377" y="5716606"/>
                  </a:lnTo>
                  <a:cubicBezTo>
                    <a:pt x="2015377" y="5755262"/>
                    <a:pt x="1984041" y="5786598"/>
                    <a:pt x="1945385" y="5786598"/>
                  </a:cubicBezTo>
                  <a:lnTo>
                    <a:pt x="166286" y="5786598"/>
                  </a:lnTo>
                  <a:cubicBezTo>
                    <a:pt x="127630" y="5786598"/>
                    <a:pt x="96294" y="5755262"/>
                    <a:pt x="96294" y="5716606"/>
                  </a:cubicBezTo>
                  <a:lnTo>
                    <a:pt x="96294" y="5577447"/>
                  </a:lnTo>
                  <a:cubicBezTo>
                    <a:pt x="96294" y="5538791"/>
                    <a:pt x="127630" y="5507455"/>
                    <a:pt x="166286" y="5507455"/>
                  </a:cubicBezTo>
                  <a:lnTo>
                    <a:pt x="235712" y="5507455"/>
                  </a:lnTo>
                  <a:lnTo>
                    <a:pt x="537898" y="4928284"/>
                  </a:lnTo>
                  <a:lnTo>
                    <a:pt x="525896" y="4905281"/>
                  </a:lnTo>
                  <a:lnTo>
                    <a:pt x="517166" y="4905281"/>
                  </a:lnTo>
                  <a:cubicBezTo>
                    <a:pt x="485913" y="4905281"/>
                    <a:pt x="460578" y="4879946"/>
                    <a:pt x="460578" y="4848693"/>
                  </a:cubicBezTo>
                  <a:lnTo>
                    <a:pt x="460578" y="4829509"/>
                  </a:lnTo>
                  <a:cubicBezTo>
                    <a:pt x="460578" y="4798256"/>
                    <a:pt x="485913" y="4772921"/>
                    <a:pt x="517166" y="4772921"/>
                  </a:cubicBezTo>
                  <a:lnTo>
                    <a:pt x="536643" y="4772921"/>
                  </a:lnTo>
                  <a:lnTo>
                    <a:pt x="536643" y="4116689"/>
                  </a:lnTo>
                  <a:lnTo>
                    <a:pt x="483438" y="4116689"/>
                  </a:lnTo>
                  <a:cubicBezTo>
                    <a:pt x="477126" y="4116689"/>
                    <a:pt x="471411" y="4114130"/>
                    <a:pt x="467274" y="4109993"/>
                  </a:cubicBezTo>
                  <a:lnTo>
                    <a:pt x="460578" y="4093829"/>
                  </a:lnTo>
                  <a:lnTo>
                    <a:pt x="467274" y="4077665"/>
                  </a:lnTo>
                  <a:cubicBezTo>
                    <a:pt x="471411" y="4073529"/>
                    <a:pt x="477126" y="4070970"/>
                    <a:pt x="483438" y="4070970"/>
                  </a:cubicBezTo>
                  <a:lnTo>
                    <a:pt x="536643" y="4070970"/>
                  </a:lnTo>
                  <a:lnTo>
                    <a:pt x="536643" y="3949801"/>
                  </a:lnTo>
                  <a:lnTo>
                    <a:pt x="483438" y="3949801"/>
                  </a:lnTo>
                  <a:cubicBezTo>
                    <a:pt x="477126" y="3949801"/>
                    <a:pt x="471411" y="3947242"/>
                    <a:pt x="467274" y="3943105"/>
                  </a:cubicBezTo>
                  <a:lnTo>
                    <a:pt x="460578" y="3926941"/>
                  </a:lnTo>
                  <a:lnTo>
                    <a:pt x="467274" y="3910777"/>
                  </a:lnTo>
                  <a:cubicBezTo>
                    <a:pt x="471411" y="3906640"/>
                    <a:pt x="477126" y="3904082"/>
                    <a:pt x="483438" y="3904082"/>
                  </a:cubicBezTo>
                  <a:lnTo>
                    <a:pt x="536643" y="3904082"/>
                  </a:lnTo>
                  <a:lnTo>
                    <a:pt x="536643" y="3781025"/>
                  </a:lnTo>
                  <a:lnTo>
                    <a:pt x="0" y="3781025"/>
                  </a:lnTo>
                  <a:lnTo>
                    <a:pt x="0" y="3364856"/>
                  </a:lnTo>
                  <a:lnTo>
                    <a:pt x="1" y="3364856"/>
                  </a:lnTo>
                  <a:lnTo>
                    <a:pt x="1" y="2819733"/>
                  </a:lnTo>
                  <a:lnTo>
                    <a:pt x="186431" y="2819733"/>
                  </a:lnTo>
                  <a:lnTo>
                    <a:pt x="823097" y="2141404"/>
                  </a:lnTo>
                  <a:lnTo>
                    <a:pt x="813602" y="2137471"/>
                  </a:lnTo>
                  <a:cubicBezTo>
                    <a:pt x="810982" y="2134852"/>
                    <a:pt x="809362" y="2131233"/>
                    <a:pt x="809362" y="2127235"/>
                  </a:cubicBezTo>
                  <a:lnTo>
                    <a:pt x="809362" y="2069332"/>
                  </a:lnTo>
                  <a:cubicBezTo>
                    <a:pt x="809362" y="2061336"/>
                    <a:pt x="815843" y="2054855"/>
                    <a:pt x="823838" y="2054855"/>
                  </a:cubicBezTo>
                  <a:lnTo>
                    <a:pt x="877577" y="2054855"/>
                  </a:lnTo>
                  <a:lnTo>
                    <a:pt x="888250" y="1881866"/>
                  </a:lnTo>
                  <a:lnTo>
                    <a:pt x="828450" y="1881866"/>
                  </a:lnTo>
                  <a:cubicBezTo>
                    <a:pt x="823302" y="1881866"/>
                    <a:pt x="819128" y="1877691"/>
                    <a:pt x="819128" y="1872543"/>
                  </a:cubicBezTo>
                  <a:lnTo>
                    <a:pt x="819128" y="1835257"/>
                  </a:lnTo>
                  <a:cubicBezTo>
                    <a:pt x="819128" y="1830109"/>
                    <a:pt x="823302" y="1825935"/>
                    <a:pt x="828450" y="1825935"/>
                  </a:cubicBezTo>
                  <a:lnTo>
                    <a:pt x="891700" y="1825935"/>
                  </a:lnTo>
                  <a:lnTo>
                    <a:pt x="912234" y="1493103"/>
                  </a:lnTo>
                  <a:lnTo>
                    <a:pt x="860727" y="1497602"/>
                  </a:lnTo>
                  <a:lnTo>
                    <a:pt x="861169" y="1501090"/>
                  </a:lnTo>
                  <a:lnTo>
                    <a:pt x="562355" y="1538964"/>
                  </a:lnTo>
                  <a:lnTo>
                    <a:pt x="573819" y="1582489"/>
                  </a:lnTo>
                  <a:cubicBezTo>
                    <a:pt x="581039" y="1609902"/>
                    <a:pt x="564670" y="1637977"/>
                    <a:pt x="537257" y="1645198"/>
                  </a:cubicBezTo>
                  <a:lnTo>
                    <a:pt x="530211" y="1647053"/>
                  </a:lnTo>
                  <a:cubicBezTo>
                    <a:pt x="509651" y="1652468"/>
                    <a:pt x="488719" y="1644615"/>
                    <a:pt x="476492" y="1628784"/>
                  </a:cubicBezTo>
                  <a:lnTo>
                    <a:pt x="469491" y="1614538"/>
                  </a:lnTo>
                  <a:lnTo>
                    <a:pt x="470721" y="1635605"/>
                  </a:lnTo>
                  <a:cubicBezTo>
                    <a:pt x="467670" y="1656861"/>
                    <a:pt x="452267" y="1675268"/>
                    <a:pt x="430195" y="1681081"/>
                  </a:cubicBezTo>
                  <a:lnTo>
                    <a:pt x="422631" y="1683073"/>
                  </a:lnTo>
                  <a:cubicBezTo>
                    <a:pt x="393202" y="1690825"/>
                    <a:pt x="363062" y="1673252"/>
                    <a:pt x="355310" y="1643823"/>
                  </a:cubicBezTo>
                  <a:lnTo>
                    <a:pt x="315776" y="1493723"/>
                  </a:lnTo>
                  <a:cubicBezTo>
                    <a:pt x="308025" y="1464294"/>
                    <a:pt x="325598" y="1434153"/>
                    <a:pt x="355027" y="1426402"/>
                  </a:cubicBezTo>
                  <a:lnTo>
                    <a:pt x="362591" y="1424410"/>
                  </a:lnTo>
                  <a:cubicBezTo>
                    <a:pt x="384663" y="1418597"/>
                    <a:pt x="407134" y="1427028"/>
                    <a:pt x="420261" y="1444022"/>
                  </a:cubicBezTo>
                  <a:lnTo>
                    <a:pt x="427578" y="1458912"/>
                  </a:lnTo>
                  <a:lnTo>
                    <a:pt x="426045" y="1453091"/>
                  </a:lnTo>
                  <a:cubicBezTo>
                    <a:pt x="418825" y="1425678"/>
                    <a:pt x="435194" y="1397602"/>
                    <a:pt x="462607" y="1390382"/>
                  </a:cubicBezTo>
                  <a:lnTo>
                    <a:pt x="469653" y="1388526"/>
                  </a:lnTo>
                  <a:cubicBezTo>
                    <a:pt x="497066" y="1381306"/>
                    <a:pt x="525141" y="1397675"/>
                    <a:pt x="532361" y="1425088"/>
                  </a:cubicBezTo>
                  <a:lnTo>
                    <a:pt x="549415" y="1489834"/>
                  </a:lnTo>
                  <a:lnTo>
                    <a:pt x="840002" y="1334084"/>
                  </a:lnTo>
                  <a:lnTo>
                    <a:pt x="840607" y="1338857"/>
                  </a:lnTo>
                  <a:lnTo>
                    <a:pt x="1112835" y="1315078"/>
                  </a:lnTo>
                  <a:lnTo>
                    <a:pt x="2288860" y="137025"/>
                  </a:lnTo>
                  <a:lnTo>
                    <a:pt x="2281236" y="99263"/>
                  </a:lnTo>
                  <a:cubicBezTo>
                    <a:pt x="2281236" y="44442"/>
                    <a:pt x="2325678" y="0"/>
                    <a:pt x="238049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1557507B-24FE-4840-990C-C75D58E238F2}"/>
                </a:ext>
              </a:extLst>
            </p:cNvPr>
            <p:cNvSpPr/>
            <p:nvPr/>
          </p:nvSpPr>
          <p:spPr>
            <a:xfrm>
              <a:off x="9542201" y="3762718"/>
              <a:ext cx="756024" cy="1051710"/>
            </a:xfrm>
            <a:custGeom>
              <a:avLst/>
              <a:gdLst>
                <a:gd name="connsiteX0" fmla="*/ 1022274 w 4159710"/>
                <a:gd name="connsiteY0" fmla="*/ 5419078 h 5786598"/>
                <a:gd name="connsiteX1" fmla="*/ 976163 w 4159710"/>
                <a:gd name="connsiteY1" fmla="*/ 5507455 h 5786598"/>
                <a:gd name="connsiteX2" fmla="*/ 1068385 w 4159710"/>
                <a:gd name="connsiteY2" fmla="*/ 5507455 h 5786598"/>
                <a:gd name="connsiteX3" fmla="*/ 1318025 w 4159710"/>
                <a:gd name="connsiteY3" fmla="*/ 5289802 h 5786598"/>
                <a:gd name="connsiteX4" fmla="*/ 1204463 w 4159710"/>
                <a:gd name="connsiteY4" fmla="*/ 5507455 h 5786598"/>
                <a:gd name="connsiteX5" fmla="*/ 1431587 w 4159710"/>
                <a:gd name="connsiteY5" fmla="*/ 5507455 h 5786598"/>
                <a:gd name="connsiteX6" fmla="*/ 708685 w 4159710"/>
                <a:gd name="connsiteY6" fmla="*/ 5255614 h 5786598"/>
                <a:gd name="connsiteX7" fmla="*/ 577286 w 4159710"/>
                <a:gd name="connsiteY7" fmla="*/ 5507455 h 5786598"/>
                <a:gd name="connsiteX8" fmla="*/ 840085 w 4159710"/>
                <a:gd name="connsiteY8" fmla="*/ 5507455 h 5786598"/>
                <a:gd name="connsiteX9" fmla="*/ 1203875 w 4159710"/>
                <a:gd name="connsiteY9" fmla="*/ 5071022 h 5786598"/>
                <a:gd name="connsiteX10" fmla="*/ 1053938 w 4159710"/>
                <a:gd name="connsiteY10" fmla="*/ 5358390 h 5786598"/>
                <a:gd name="connsiteX11" fmla="*/ 1131714 w 4159710"/>
                <a:gd name="connsiteY11" fmla="*/ 5507455 h 5786598"/>
                <a:gd name="connsiteX12" fmla="*/ 1141134 w 4159710"/>
                <a:gd name="connsiteY12" fmla="*/ 5507455 h 5786598"/>
                <a:gd name="connsiteX13" fmla="*/ 1286361 w 4159710"/>
                <a:gd name="connsiteY13" fmla="*/ 5229113 h 5786598"/>
                <a:gd name="connsiteX14" fmla="*/ 822835 w 4159710"/>
                <a:gd name="connsiteY14" fmla="*/ 5036834 h 5786598"/>
                <a:gd name="connsiteX15" fmla="*/ 740350 w 4159710"/>
                <a:gd name="connsiteY15" fmla="*/ 5194926 h 5786598"/>
                <a:gd name="connsiteX16" fmla="*/ 903414 w 4159710"/>
                <a:gd name="connsiteY16" fmla="*/ 5507455 h 5786598"/>
                <a:gd name="connsiteX17" fmla="*/ 912834 w 4159710"/>
                <a:gd name="connsiteY17" fmla="*/ 5507455 h 5786598"/>
                <a:gd name="connsiteX18" fmla="*/ 990609 w 4159710"/>
                <a:gd name="connsiteY18" fmla="*/ 5358390 h 5786598"/>
                <a:gd name="connsiteX19" fmla="*/ 1451724 w 4159710"/>
                <a:gd name="connsiteY19" fmla="*/ 5033553 h 5786598"/>
                <a:gd name="connsiteX20" fmla="*/ 1355112 w 4159710"/>
                <a:gd name="connsiteY20" fmla="*/ 5218720 h 5786598"/>
                <a:gd name="connsiteX21" fmla="*/ 1505762 w 4159710"/>
                <a:gd name="connsiteY21" fmla="*/ 5507455 h 5786598"/>
                <a:gd name="connsiteX22" fmla="*/ 1698986 w 4159710"/>
                <a:gd name="connsiteY22" fmla="*/ 5507455 h 5786598"/>
                <a:gd name="connsiteX23" fmla="*/ 574986 w 4159710"/>
                <a:gd name="connsiteY23" fmla="*/ 4999366 h 5786598"/>
                <a:gd name="connsiteX24" fmla="*/ 309887 w 4159710"/>
                <a:gd name="connsiteY24" fmla="*/ 5507455 h 5786598"/>
                <a:gd name="connsiteX25" fmla="*/ 503111 w 4159710"/>
                <a:gd name="connsiteY25" fmla="*/ 5507455 h 5786598"/>
                <a:gd name="connsiteX26" fmla="*/ 671598 w 4159710"/>
                <a:gd name="connsiteY26" fmla="*/ 5184533 h 5786598"/>
                <a:gd name="connsiteX27" fmla="*/ 1290352 w 4159710"/>
                <a:gd name="connsiteY27" fmla="*/ 4905281 h 5786598"/>
                <a:gd name="connsiteX28" fmla="*/ 1240962 w 4159710"/>
                <a:gd name="connsiteY28" fmla="*/ 4999940 h 5786598"/>
                <a:gd name="connsiteX29" fmla="*/ 1323448 w 4159710"/>
                <a:gd name="connsiteY29" fmla="*/ 5158032 h 5786598"/>
                <a:gd name="connsiteX30" fmla="*/ 1420060 w 4159710"/>
                <a:gd name="connsiteY30" fmla="*/ 4972866 h 5786598"/>
                <a:gd name="connsiteX31" fmla="*/ 1384797 w 4159710"/>
                <a:gd name="connsiteY31" fmla="*/ 4905281 h 5786598"/>
                <a:gd name="connsiteX32" fmla="*/ 1191573 w 4159710"/>
                <a:gd name="connsiteY32" fmla="*/ 4905281 h 5786598"/>
                <a:gd name="connsiteX33" fmla="*/ 1209298 w 4159710"/>
                <a:gd name="connsiteY33" fmla="*/ 4939252 h 5786598"/>
                <a:gd name="connsiteX34" fmla="*/ 1227023 w 4159710"/>
                <a:gd name="connsiteY34" fmla="*/ 4905281 h 5786598"/>
                <a:gd name="connsiteX35" fmla="*/ 891474 w 4159710"/>
                <a:gd name="connsiteY35" fmla="*/ 4905281 h 5786598"/>
                <a:gd name="connsiteX36" fmla="*/ 854499 w 4159710"/>
                <a:gd name="connsiteY36" fmla="*/ 4976146 h 5786598"/>
                <a:gd name="connsiteX37" fmla="*/ 1022274 w 4159710"/>
                <a:gd name="connsiteY37" fmla="*/ 5297702 h 5786598"/>
                <a:gd name="connsiteX38" fmla="*/ 1172210 w 4159710"/>
                <a:gd name="connsiteY38" fmla="*/ 5010334 h 5786598"/>
                <a:gd name="connsiteX39" fmla="*/ 1117398 w 4159710"/>
                <a:gd name="connsiteY39" fmla="*/ 4905281 h 5786598"/>
                <a:gd name="connsiteX40" fmla="*/ 624075 w 4159710"/>
                <a:gd name="connsiteY40" fmla="*/ 4905281 h 5786598"/>
                <a:gd name="connsiteX41" fmla="*/ 606650 w 4159710"/>
                <a:gd name="connsiteY41" fmla="*/ 4938678 h 5786598"/>
                <a:gd name="connsiteX42" fmla="*/ 703262 w 4159710"/>
                <a:gd name="connsiteY42" fmla="*/ 5123845 h 5786598"/>
                <a:gd name="connsiteX43" fmla="*/ 785748 w 4159710"/>
                <a:gd name="connsiteY43" fmla="*/ 4965752 h 5786598"/>
                <a:gd name="connsiteX44" fmla="*/ 754196 w 4159710"/>
                <a:gd name="connsiteY44" fmla="*/ 4905281 h 5786598"/>
                <a:gd name="connsiteX45" fmla="*/ 1286363 w 4159710"/>
                <a:gd name="connsiteY45" fmla="*/ 4716622 h 5786598"/>
                <a:gd name="connsiteX46" fmla="*/ 1286363 w 4159710"/>
                <a:gd name="connsiteY46" fmla="*/ 4742928 h 5786598"/>
                <a:gd name="connsiteX47" fmla="*/ 1280308 w 4159710"/>
                <a:gd name="connsiteY47" fmla="*/ 4772921 h 5786598"/>
                <a:gd name="connsiteX48" fmla="*/ 1315738 w 4159710"/>
                <a:gd name="connsiteY48" fmla="*/ 4772921 h 5786598"/>
                <a:gd name="connsiteX49" fmla="*/ 760478 w 4159710"/>
                <a:gd name="connsiteY49" fmla="*/ 4643851 h 5786598"/>
                <a:gd name="connsiteX50" fmla="*/ 693135 w 4159710"/>
                <a:gd name="connsiteY50" fmla="*/ 4772921 h 5786598"/>
                <a:gd name="connsiteX51" fmla="*/ 766533 w 4159710"/>
                <a:gd name="connsiteY51" fmla="*/ 4772921 h 5786598"/>
                <a:gd name="connsiteX52" fmla="*/ 760478 w 4159710"/>
                <a:gd name="connsiteY52" fmla="*/ 4742928 h 5786598"/>
                <a:gd name="connsiteX53" fmla="*/ 1286363 w 4159710"/>
                <a:gd name="connsiteY53" fmla="*/ 4116690 h 5786598"/>
                <a:gd name="connsiteX54" fmla="*/ 1286363 w 4159710"/>
                <a:gd name="connsiteY54" fmla="*/ 4574458 h 5786598"/>
                <a:gd name="connsiteX55" fmla="*/ 1389913 w 4159710"/>
                <a:gd name="connsiteY55" fmla="*/ 4772921 h 5786598"/>
                <a:gd name="connsiteX56" fmla="*/ 1441619 w 4159710"/>
                <a:gd name="connsiteY56" fmla="*/ 4772921 h 5786598"/>
                <a:gd name="connsiteX57" fmla="*/ 1441619 w 4159710"/>
                <a:gd name="connsiteY57" fmla="*/ 4116690 h 5786598"/>
                <a:gd name="connsiteX58" fmla="*/ 582362 w 4159710"/>
                <a:gd name="connsiteY58" fmla="*/ 4116689 h 5786598"/>
                <a:gd name="connsiteX59" fmla="*/ 582362 w 4159710"/>
                <a:gd name="connsiteY59" fmla="*/ 4772921 h 5786598"/>
                <a:gd name="connsiteX60" fmla="*/ 618960 w 4159710"/>
                <a:gd name="connsiteY60" fmla="*/ 4772921 h 5786598"/>
                <a:gd name="connsiteX61" fmla="*/ 760478 w 4159710"/>
                <a:gd name="connsiteY61" fmla="*/ 4501687 h 5786598"/>
                <a:gd name="connsiteX62" fmla="*/ 760478 w 4159710"/>
                <a:gd name="connsiteY62" fmla="*/ 4116689 h 5786598"/>
                <a:gd name="connsiteX63" fmla="*/ 1286363 w 4159710"/>
                <a:gd name="connsiteY63" fmla="*/ 3949802 h 5786598"/>
                <a:gd name="connsiteX64" fmla="*/ 1286363 w 4159710"/>
                <a:gd name="connsiteY64" fmla="*/ 4070970 h 5786598"/>
                <a:gd name="connsiteX65" fmla="*/ 1441619 w 4159710"/>
                <a:gd name="connsiteY65" fmla="*/ 4070970 h 5786598"/>
                <a:gd name="connsiteX66" fmla="*/ 1441619 w 4159710"/>
                <a:gd name="connsiteY66" fmla="*/ 3949802 h 5786598"/>
                <a:gd name="connsiteX67" fmla="*/ 582362 w 4159710"/>
                <a:gd name="connsiteY67" fmla="*/ 3949801 h 5786598"/>
                <a:gd name="connsiteX68" fmla="*/ 582362 w 4159710"/>
                <a:gd name="connsiteY68" fmla="*/ 4070970 h 5786598"/>
                <a:gd name="connsiteX69" fmla="*/ 760478 w 4159710"/>
                <a:gd name="connsiteY69" fmla="*/ 4070970 h 5786598"/>
                <a:gd name="connsiteX70" fmla="*/ 760478 w 4159710"/>
                <a:gd name="connsiteY70" fmla="*/ 3949801 h 5786598"/>
                <a:gd name="connsiteX71" fmla="*/ 1286363 w 4159710"/>
                <a:gd name="connsiteY71" fmla="*/ 3781025 h 5786598"/>
                <a:gd name="connsiteX72" fmla="*/ 1286363 w 4159710"/>
                <a:gd name="connsiteY72" fmla="*/ 3904082 h 5786598"/>
                <a:gd name="connsiteX73" fmla="*/ 1441619 w 4159710"/>
                <a:gd name="connsiteY73" fmla="*/ 3904082 h 5786598"/>
                <a:gd name="connsiteX74" fmla="*/ 1441619 w 4159710"/>
                <a:gd name="connsiteY74" fmla="*/ 3781025 h 5786598"/>
                <a:gd name="connsiteX75" fmla="*/ 582362 w 4159710"/>
                <a:gd name="connsiteY75" fmla="*/ 3781025 h 5786598"/>
                <a:gd name="connsiteX76" fmla="*/ 582362 w 4159710"/>
                <a:gd name="connsiteY76" fmla="*/ 3904082 h 5786598"/>
                <a:gd name="connsiteX77" fmla="*/ 760478 w 4159710"/>
                <a:gd name="connsiteY77" fmla="*/ 3904082 h 5786598"/>
                <a:gd name="connsiteX78" fmla="*/ 760478 w 4159710"/>
                <a:gd name="connsiteY78" fmla="*/ 3781025 h 5786598"/>
                <a:gd name="connsiteX79" fmla="*/ 1174823 w 4159710"/>
                <a:gd name="connsiteY79" fmla="*/ 2986866 h 5786598"/>
                <a:gd name="connsiteX80" fmla="*/ 1154863 w 4159710"/>
                <a:gd name="connsiteY80" fmla="*/ 3006826 h 5786598"/>
                <a:gd name="connsiteX81" fmla="*/ 1154863 w 4159710"/>
                <a:gd name="connsiteY81" fmla="*/ 3388285 h 5786598"/>
                <a:gd name="connsiteX82" fmla="*/ 1174823 w 4159710"/>
                <a:gd name="connsiteY82" fmla="*/ 3408245 h 5786598"/>
                <a:gd name="connsiteX83" fmla="*/ 1254662 w 4159710"/>
                <a:gd name="connsiteY83" fmla="*/ 3408245 h 5786598"/>
                <a:gd name="connsiteX84" fmla="*/ 1274622 w 4159710"/>
                <a:gd name="connsiteY84" fmla="*/ 3388285 h 5786598"/>
                <a:gd name="connsiteX85" fmla="*/ 1274622 w 4159710"/>
                <a:gd name="connsiteY85" fmla="*/ 3006826 h 5786598"/>
                <a:gd name="connsiteX86" fmla="*/ 1254662 w 4159710"/>
                <a:gd name="connsiteY86" fmla="*/ 2986866 h 5786598"/>
                <a:gd name="connsiteX87" fmla="*/ 694919 w 4159710"/>
                <a:gd name="connsiteY87" fmla="*/ 2986866 h 5786598"/>
                <a:gd name="connsiteX88" fmla="*/ 678402 w 4159710"/>
                <a:gd name="connsiteY88" fmla="*/ 3003383 h 5786598"/>
                <a:gd name="connsiteX89" fmla="*/ 678402 w 4159710"/>
                <a:gd name="connsiteY89" fmla="*/ 3391728 h 5786598"/>
                <a:gd name="connsiteX90" fmla="*/ 694919 w 4159710"/>
                <a:gd name="connsiteY90" fmla="*/ 3408245 h 5786598"/>
                <a:gd name="connsiteX91" fmla="*/ 760984 w 4159710"/>
                <a:gd name="connsiteY91" fmla="*/ 3408245 h 5786598"/>
                <a:gd name="connsiteX92" fmla="*/ 777501 w 4159710"/>
                <a:gd name="connsiteY92" fmla="*/ 3391728 h 5786598"/>
                <a:gd name="connsiteX93" fmla="*/ 777501 w 4159710"/>
                <a:gd name="connsiteY93" fmla="*/ 3003383 h 5786598"/>
                <a:gd name="connsiteX94" fmla="*/ 760984 w 4159710"/>
                <a:gd name="connsiteY94" fmla="*/ 2986866 h 5786598"/>
                <a:gd name="connsiteX95" fmla="*/ 502584 w 4159710"/>
                <a:gd name="connsiteY95" fmla="*/ 2986866 h 5786598"/>
                <a:gd name="connsiteX96" fmla="*/ 486067 w 4159710"/>
                <a:gd name="connsiteY96" fmla="*/ 3003383 h 5786598"/>
                <a:gd name="connsiteX97" fmla="*/ 486067 w 4159710"/>
                <a:gd name="connsiteY97" fmla="*/ 3391728 h 5786598"/>
                <a:gd name="connsiteX98" fmla="*/ 502584 w 4159710"/>
                <a:gd name="connsiteY98" fmla="*/ 3408245 h 5786598"/>
                <a:gd name="connsiteX99" fmla="*/ 568649 w 4159710"/>
                <a:gd name="connsiteY99" fmla="*/ 3408245 h 5786598"/>
                <a:gd name="connsiteX100" fmla="*/ 585166 w 4159710"/>
                <a:gd name="connsiteY100" fmla="*/ 3391728 h 5786598"/>
                <a:gd name="connsiteX101" fmla="*/ 585166 w 4159710"/>
                <a:gd name="connsiteY101" fmla="*/ 3003383 h 5786598"/>
                <a:gd name="connsiteX102" fmla="*/ 568649 w 4159710"/>
                <a:gd name="connsiteY102" fmla="*/ 2986866 h 5786598"/>
                <a:gd name="connsiteX103" fmla="*/ 310249 w 4159710"/>
                <a:gd name="connsiteY103" fmla="*/ 2986866 h 5786598"/>
                <a:gd name="connsiteX104" fmla="*/ 293732 w 4159710"/>
                <a:gd name="connsiteY104" fmla="*/ 3003383 h 5786598"/>
                <a:gd name="connsiteX105" fmla="*/ 293732 w 4159710"/>
                <a:gd name="connsiteY105" fmla="*/ 3391728 h 5786598"/>
                <a:gd name="connsiteX106" fmla="*/ 310249 w 4159710"/>
                <a:gd name="connsiteY106" fmla="*/ 3408245 h 5786598"/>
                <a:gd name="connsiteX107" fmla="*/ 376314 w 4159710"/>
                <a:gd name="connsiteY107" fmla="*/ 3408245 h 5786598"/>
                <a:gd name="connsiteX108" fmla="*/ 392831 w 4159710"/>
                <a:gd name="connsiteY108" fmla="*/ 3391728 h 5786598"/>
                <a:gd name="connsiteX109" fmla="*/ 392831 w 4159710"/>
                <a:gd name="connsiteY109" fmla="*/ 3003383 h 5786598"/>
                <a:gd name="connsiteX110" fmla="*/ 376314 w 4159710"/>
                <a:gd name="connsiteY110" fmla="*/ 2986866 h 5786598"/>
                <a:gd name="connsiteX111" fmla="*/ 871284 w 4159710"/>
                <a:gd name="connsiteY111" fmla="*/ 2156869 h 5786598"/>
                <a:gd name="connsiteX112" fmla="*/ 249133 w 4159710"/>
                <a:gd name="connsiteY112" fmla="*/ 2819733 h 5786598"/>
                <a:gd name="connsiteX113" fmla="*/ 830389 w 4159710"/>
                <a:gd name="connsiteY113" fmla="*/ 2819733 h 5786598"/>
                <a:gd name="connsiteX114" fmla="*/ 1322149 w 4159710"/>
                <a:gd name="connsiteY114" fmla="*/ 1457297 h 5786598"/>
                <a:gd name="connsiteX115" fmla="*/ 1134233 w 4159710"/>
                <a:gd name="connsiteY115" fmla="*/ 1473712 h 5786598"/>
                <a:gd name="connsiteX116" fmla="*/ 1155963 w 4159710"/>
                <a:gd name="connsiteY116" fmla="*/ 1825935 h 5786598"/>
                <a:gd name="connsiteX117" fmla="*/ 1248284 w 4159710"/>
                <a:gd name="connsiteY117" fmla="*/ 1825935 h 5786598"/>
                <a:gd name="connsiteX118" fmla="*/ 1257606 w 4159710"/>
                <a:gd name="connsiteY118" fmla="*/ 1835257 h 5786598"/>
                <a:gd name="connsiteX119" fmla="*/ 1257606 w 4159710"/>
                <a:gd name="connsiteY119" fmla="*/ 1872543 h 5786598"/>
                <a:gd name="connsiteX120" fmla="*/ 1248284 w 4159710"/>
                <a:gd name="connsiteY120" fmla="*/ 1881866 h 5786598"/>
                <a:gd name="connsiteX121" fmla="*/ 1159414 w 4159710"/>
                <a:gd name="connsiteY121" fmla="*/ 1881866 h 5786598"/>
                <a:gd name="connsiteX122" fmla="*/ 1170086 w 4159710"/>
                <a:gd name="connsiteY122" fmla="*/ 2054855 h 5786598"/>
                <a:gd name="connsiteX123" fmla="*/ 1233364 w 4159710"/>
                <a:gd name="connsiteY123" fmla="*/ 2054855 h 5786598"/>
                <a:gd name="connsiteX124" fmla="*/ 1247840 w 4159710"/>
                <a:gd name="connsiteY124" fmla="*/ 2069332 h 5786598"/>
                <a:gd name="connsiteX125" fmla="*/ 1247840 w 4159710"/>
                <a:gd name="connsiteY125" fmla="*/ 2127235 h 5786598"/>
                <a:gd name="connsiteX126" fmla="*/ 1233364 w 4159710"/>
                <a:gd name="connsiteY126" fmla="*/ 2141711 h 5786598"/>
                <a:gd name="connsiteX127" fmla="*/ 1175445 w 4159710"/>
                <a:gd name="connsiteY127" fmla="*/ 2141711 h 5786598"/>
                <a:gd name="connsiteX128" fmla="*/ 1217275 w 4159710"/>
                <a:gd name="connsiteY128" fmla="*/ 2819733 h 5786598"/>
                <a:gd name="connsiteX129" fmla="*/ 1538655 w 4159710"/>
                <a:gd name="connsiteY129" fmla="*/ 2819733 h 5786598"/>
                <a:gd name="connsiteX130" fmla="*/ 1538655 w 4159710"/>
                <a:gd name="connsiteY130" fmla="*/ 2916015 h 5786598"/>
                <a:gd name="connsiteX131" fmla="*/ 1834975 w 4159710"/>
                <a:gd name="connsiteY131" fmla="*/ 2426775 h 5786598"/>
                <a:gd name="connsiteX132" fmla="*/ 2470117 w 4159710"/>
                <a:gd name="connsiteY132" fmla="*/ 140636 h 5786598"/>
                <a:gd name="connsiteX133" fmla="*/ 2450688 w 4159710"/>
                <a:gd name="connsiteY133" fmla="*/ 169453 h 5786598"/>
                <a:gd name="connsiteX134" fmla="*/ 2380499 w 4159710"/>
                <a:gd name="connsiteY134" fmla="*/ 198526 h 5786598"/>
                <a:gd name="connsiteX135" fmla="*/ 2341862 w 4159710"/>
                <a:gd name="connsiteY135" fmla="*/ 190726 h 5786598"/>
                <a:gd name="connsiteX136" fmla="*/ 2319689 w 4159710"/>
                <a:gd name="connsiteY136" fmla="*/ 175776 h 5786598"/>
                <a:gd name="connsiteX137" fmla="*/ 1188989 w 4159710"/>
                <a:gd name="connsiteY137" fmla="*/ 1308426 h 5786598"/>
                <a:gd name="connsiteX138" fmla="*/ 1342990 w 4159710"/>
                <a:gd name="connsiteY138" fmla="*/ 1294974 h 5786598"/>
                <a:gd name="connsiteX139" fmla="*/ 1353866 w 4159710"/>
                <a:gd name="connsiteY139" fmla="*/ 1419480 h 5786598"/>
                <a:gd name="connsiteX140" fmla="*/ 1862584 w 4159710"/>
                <a:gd name="connsiteY140" fmla="*/ 2381191 h 5786598"/>
                <a:gd name="connsiteX141" fmla="*/ 3029209 w 4159710"/>
                <a:gd name="connsiteY141" fmla="*/ 455030 h 5786598"/>
                <a:gd name="connsiteX142" fmla="*/ 2380499 w 4159710"/>
                <a:gd name="connsiteY142" fmla="*/ 0 h 5786598"/>
                <a:gd name="connsiteX143" fmla="*/ 2479762 w 4159710"/>
                <a:gd name="connsiteY143" fmla="*/ 99263 h 5786598"/>
                <a:gd name="connsiteX144" fmla="*/ 2478311 w 4159710"/>
                <a:gd name="connsiteY144" fmla="*/ 106448 h 5786598"/>
                <a:gd name="connsiteX145" fmla="*/ 3219890 w 4159710"/>
                <a:gd name="connsiteY145" fmla="*/ 215733 h 5786598"/>
                <a:gd name="connsiteX146" fmla="*/ 3217054 w 4159710"/>
                <a:gd name="connsiteY146" fmla="*/ 220776 h 5786598"/>
                <a:gd name="connsiteX147" fmla="*/ 4067223 w 4159710"/>
                <a:gd name="connsiteY147" fmla="*/ 1004298 h 5786598"/>
                <a:gd name="connsiteX148" fmla="*/ 4069653 w 4159710"/>
                <a:gd name="connsiteY148" fmla="*/ 1000693 h 5786598"/>
                <a:gd name="connsiteX149" fmla="*/ 4106956 w 4159710"/>
                <a:gd name="connsiteY149" fmla="*/ 985242 h 5786598"/>
                <a:gd name="connsiteX150" fmla="*/ 4159710 w 4159710"/>
                <a:gd name="connsiteY150" fmla="*/ 1037996 h 5786598"/>
                <a:gd name="connsiteX151" fmla="*/ 4106956 w 4159710"/>
                <a:gd name="connsiteY151" fmla="*/ 1090750 h 5786598"/>
                <a:gd name="connsiteX152" fmla="*/ 4054202 w 4159710"/>
                <a:gd name="connsiteY152" fmla="*/ 1037996 h 5786598"/>
                <a:gd name="connsiteX153" fmla="*/ 4058348 w 4159710"/>
                <a:gd name="connsiteY153" fmla="*/ 1017462 h 5786598"/>
                <a:gd name="connsiteX154" fmla="*/ 4060261 w 4159710"/>
                <a:gd name="connsiteY154" fmla="*/ 1014623 h 5786598"/>
                <a:gd name="connsiteX155" fmla="*/ 3137412 w 4159710"/>
                <a:gd name="connsiteY155" fmla="*/ 519074 h 5786598"/>
                <a:gd name="connsiteX156" fmla="*/ 1538655 w 4159710"/>
                <a:gd name="connsiteY156" fmla="*/ 3357254 h 5786598"/>
                <a:gd name="connsiteX157" fmla="*/ 1538655 w 4159710"/>
                <a:gd name="connsiteY157" fmla="*/ 3364856 h 5786598"/>
                <a:gd name="connsiteX158" fmla="*/ 1696915 w 4159710"/>
                <a:gd name="connsiteY158" fmla="*/ 3364856 h 5786598"/>
                <a:gd name="connsiteX159" fmla="*/ 1696915 w 4159710"/>
                <a:gd name="connsiteY159" fmla="*/ 3781025 h 5786598"/>
                <a:gd name="connsiteX160" fmla="*/ 1487338 w 4159710"/>
                <a:gd name="connsiteY160" fmla="*/ 3781025 h 5786598"/>
                <a:gd name="connsiteX161" fmla="*/ 1487338 w 4159710"/>
                <a:gd name="connsiteY161" fmla="*/ 3904082 h 5786598"/>
                <a:gd name="connsiteX162" fmla="*/ 1563403 w 4159710"/>
                <a:gd name="connsiteY162" fmla="*/ 3904082 h 5786598"/>
                <a:gd name="connsiteX163" fmla="*/ 1586263 w 4159710"/>
                <a:gd name="connsiteY163" fmla="*/ 3926942 h 5786598"/>
                <a:gd name="connsiteX164" fmla="*/ 1586262 w 4159710"/>
                <a:gd name="connsiteY164" fmla="*/ 3926942 h 5786598"/>
                <a:gd name="connsiteX165" fmla="*/ 1563402 w 4159710"/>
                <a:gd name="connsiteY165" fmla="*/ 3949802 h 5786598"/>
                <a:gd name="connsiteX166" fmla="*/ 1487338 w 4159710"/>
                <a:gd name="connsiteY166" fmla="*/ 3949802 h 5786598"/>
                <a:gd name="connsiteX167" fmla="*/ 1487338 w 4159710"/>
                <a:gd name="connsiteY167" fmla="*/ 4070970 h 5786598"/>
                <a:gd name="connsiteX168" fmla="*/ 1563403 w 4159710"/>
                <a:gd name="connsiteY168" fmla="*/ 4070970 h 5786598"/>
                <a:gd name="connsiteX169" fmla="*/ 1586263 w 4159710"/>
                <a:gd name="connsiteY169" fmla="*/ 4093830 h 5786598"/>
                <a:gd name="connsiteX170" fmla="*/ 1586262 w 4159710"/>
                <a:gd name="connsiteY170" fmla="*/ 4093830 h 5786598"/>
                <a:gd name="connsiteX171" fmla="*/ 1563402 w 4159710"/>
                <a:gd name="connsiteY171" fmla="*/ 4116690 h 5786598"/>
                <a:gd name="connsiteX172" fmla="*/ 1487338 w 4159710"/>
                <a:gd name="connsiteY172" fmla="*/ 4116690 h 5786598"/>
                <a:gd name="connsiteX173" fmla="*/ 1487338 w 4159710"/>
                <a:gd name="connsiteY173" fmla="*/ 4772921 h 5786598"/>
                <a:gd name="connsiteX174" fmla="*/ 1529674 w 4159710"/>
                <a:gd name="connsiteY174" fmla="*/ 4772921 h 5786598"/>
                <a:gd name="connsiteX175" fmla="*/ 1586262 w 4159710"/>
                <a:gd name="connsiteY175" fmla="*/ 4829509 h 5786598"/>
                <a:gd name="connsiteX176" fmla="*/ 1586262 w 4159710"/>
                <a:gd name="connsiteY176" fmla="*/ 4848693 h 5786598"/>
                <a:gd name="connsiteX177" fmla="*/ 1529674 w 4159710"/>
                <a:gd name="connsiteY177" fmla="*/ 4905281 h 5786598"/>
                <a:gd name="connsiteX178" fmla="*/ 1518652 w 4159710"/>
                <a:gd name="connsiteY178" fmla="*/ 4905281 h 5786598"/>
                <a:gd name="connsiteX179" fmla="*/ 1488812 w 4159710"/>
                <a:gd name="connsiteY179" fmla="*/ 4962472 h 5786598"/>
                <a:gd name="connsiteX180" fmla="*/ 1773161 w 4159710"/>
                <a:gd name="connsiteY180" fmla="*/ 5507455 h 5786598"/>
                <a:gd name="connsiteX181" fmla="*/ 1945385 w 4159710"/>
                <a:gd name="connsiteY181" fmla="*/ 5507455 h 5786598"/>
                <a:gd name="connsiteX182" fmla="*/ 2015377 w 4159710"/>
                <a:gd name="connsiteY182" fmla="*/ 5577447 h 5786598"/>
                <a:gd name="connsiteX183" fmla="*/ 2015377 w 4159710"/>
                <a:gd name="connsiteY183" fmla="*/ 5716606 h 5786598"/>
                <a:gd name="connsiteX184" fmla="*/ 1945385 w 4159710"/>
                <a:gd name="connsiteY184" fmla="*/ 5786598 h 5786598"/>
                <a:gd name="connsiteX185" fmla="*/ 166286 w 4159710"/>
                <a:gd name="connsiteY185" fmla="*/ 5786598 h 5786598"/>
                <a:gd name="connsiteX186" fmla="*/ 96294 w 4159710"/>
                <a:gd name="connsiteY186" fmla="*/ 5716606 h 5786598"/>
                <a:gd name="connsiteX187" fmla="*/ 96294 w 4159710"/>
                <a:gd name="connsiteY187" fmla="*/ 5577447 h 5786598"/>
                <a:gd name="connsiteX188" fmla="*/ 166286 w 4159710"/>
                <a:gd name="connsiteY188" fmla="*/ 5507455 h 5786598"/>
                <a:gd name="connsiteX189" fmla="*/ 235712 w 4159710"/>
                <a:gd name="connsiteY189" fmla="*/ 5507455 h 5786598"/>
                <a:gd name="connsiteX190" fmla="*/ 537898 w 4159710"/>
                <a:gd name="connsiteY190" fmla="*/ 4928284 h 5786598"/>
                <a:gd name="connsiteX191" fmla="*/ 525896 w 4159710"/>
                <a:gd name="connsiteY191" fmla="*/ 4905281 h 5786598"/>
                <a:gd name="connsiteX192" fmla="*/ 517166 w 4159710"/>
                <a:gd name="connsiteY192" fmla="*/ 4905281 h 5786598"/>
                <a:gd name="connsiteX193" fmla="*/ 460578 w 4159710"/>
                <a:gd name="connsiteY193" fmla="*/ 4848693 h 5786598"/>
                <a:gd name="connsiteX194" fmla="*/ 460578 w 4159710"/>
                <a:gd name="connsiteY194" fmla="*/ 4829509 h 5786598"/>
                <a:gd name="connsiteX195" fmla="*/ 517166 w 4159710"/>
                <a:gd name="connsiteY195" fmla="*/ 4772921 h 5786598"/>
                <a:gd name="connsiteX196" fmla="*/ 536643 w 4159710"/>
                <a:gd name="connsiteY196" fmla="*/ 4772921 h 5786598"/>
                <a:gd name="connsiteX197" fmla="*/ 536643 w 4159710"/>
                <a:gd name="connsiteY197" fmla="*/ 4116689 h 5786598"/>
                <a:gd name="connsiteX198" fmla="*/ 483438 w 4159710"/>
                <a:gd name="connsiteY198" fmla="*/ 4116689 h 5786598"/>
                <a:gd name="connsiteX199" fmla="*/ 467274 w 4159710"/>
                <a:gd name="connsiteY199" fmla="*/ 4109993 h 5786598"/>
                <a:gd name="connsiteX200" fmla="*/ 460578 w 4159710"/>
                <a:gd name="connsiteY200" fmla="*/ 4093829 h 5786598"/>
                <a:gd name="connsiteX201" fmla="*/ 467274 w 4159710"/>
                <a:gd name="connsiteY201" fmla="*/ 4077665 h 5786598"/>
                <a:gd name="connsiteX202" fmla="*/ 483438 w 4159710"/>
                <a:gd name="connsiteY202" fmla="*/ 4070970 h 5786598"/>
                <a:gd name="connsiteX203" fmla="*/ 536643 w 4159710"/>
                <a:gd name="connsiteY203" fmla="*/ 4070970 h 5786598"/>
                <a:gd name="connsiteX204" fmla="*/ 536643 w 4159710"/>
                <a:gd name="connsiteY204" fmla="*/ 3949801 h 5786598"/>
                <a:gd name="connsiteX205" fmla="*/ 483438 w 4159710"/>
                <a:gd name="connsiteY205" fmla="*/ 3949801 h 5786598"/>
                <a:gd name="connsiteX206" fmla="*/ 467274 w 4159710"/>
                <a:gd name="connsiteY206" fmla="*/ 3943105 h 5786598"/>
                <a:gd name="connsiteX207" fmla="*/ 460578 w 4159710"/>
                <a:gd name="connsiteY207" fmla="*/ 3926941 h 5786598"/>
                <a:gd name="connsiteX208" fmla="*/ 467274 w 4159710"/>
                <a:gd name="connsiteY208" fmla="*/ 3910777 h 5786598"/>
                <a:gd name="connsiteX209" fmla="*/ 483438 w 4159710"/>
                <a:gd name="connsiteY209" fmla="*/ 3904082 h 5786598"/>
                <a:gd name="connsiteX210" fmla="*/ 536643 w 4159710"/>
                <a:gd name="connsiteY210" fmla="*/ 3904082 h 5786598"/>
                <a:gd name="connsiteX211" fmla="*/ 536643 w 4159710"/>
                <a:gd name="connsiteY211" fmla="*/ 3781025 h 5786598"/>
                <a:gd name="connsiteX212" fmla="*/ 0 w 4159710"/>
                <a:gd name="connsiteY212" fmla="*/ 3781025 h 5786598"/>
                <a:gd name="connsiteX213" fmla="*/ 0 w 4159710"/>
                <a:gd name="connsiteY213" fmla="*/ 3364856 h 5786598"/>
                <a:gd name="connsiteX214" fmla="*/ 1 w 4159710"/>
                <a:gd name="connsiteY214" fmla="*/ 3364856 h 5786598"/>
                <a:gd name="connsiteX215" fmla="*/ 1 w 4159710"/>
                <a:gd name="connsiteY215" fmla="*/ 2819733 h 5786598"/>
                <a:gd name="connsiteX216" fmla="*/ 186431 w 4159710"/>
                <a:gd name="connsiteY216" fmla="*/ 2819733 h 5786598"/>
                <a:gd name="connsiteX217" fmla="*/ 823097 w 4159710"/>
                <a:gd name="connsiteY217" fmla="*/ 2141404 h 5786598"/>
                <a:gd name="connsiteX218" fmla="*/ 813602 w 4159710"/>
                <a:gd name="connsiteY218" fmla="*/ 2137471 h 5786598"/>
                <a:gd name="connsiteX219" fmla="*/ 809362 w 4159710"/>
                <a:gd name="connsiteY219" fmla="*/ 2127235 h 5786598"/>
                <a:gd name="connsiteX220" fmla="*/ 809362 w 4159710"/>
                <a:gd name="connsiteY220" fmla="*/ 2069332 h 5786598"/>
                <a:gd name="connsiteX221" fmla="*/ 823838 w 4159710"/>
                <a:gd name="connsiteY221" fmla="*/ 2054855 h 5786598"/>
                <a:gd name="connsiteX222" fmla="*/ 877577 w 4159710"/>
                <a:gd name="connsiteY222" fmla="*/ 2054855 h 5786598"/>
                <a:gd name="connsiteX223" fmla="*/ 888250 w 4159710"/>
                <a:gd name="connsiteY223" fmla="*/ 1881866 h 5786598"/>
                <a:gd name="connsiteX224" fmla="*/ 828450 w 4159710"/>
                <a:gd name="connsiteY224" fmla="*/ 1881866 h 5786598"/>
                <a:gd name="connsiteX225" fmla="*/ 819128 w 4159710"/>
                <a:gd name="connsiteY225" fmla="*/ 1872543 h 5786598"/>
                <a:gd name="connsiteX226" fmla="*/ 819128 w 4159710"/>
                <a:gd name="connsiteY226" fmla="*/ 1835257 h 5786598"/>
                <a:gd name="connsiteX227" fmla="*/ 828450 w 4159710"/>
                <a:gd name="connsiteY227" fmla="*/ 1825935 h 5786598"/>
                <a:gd name="connsiteX228" fmla="*/ 891700 w 4159710"/>
                <a:gd name="connsiteY228" fmla="*/ 1825935 h 5786598"/>
                <a:gd name="connsiteX229" fmla="*/ 912234 w 4159710"/>
                <a:gd name="connsiteY229" fmla="*/ 1493103 h 5786598"/>
                <a:gd name="connsiteX230" fmla="*/ 860727 w 4159710"/>
                <a:gd name="connsiteY230" fmla="*/ 1497602 h 5786598"/>
                <a:gd name="connsiteX231" fmla="*/ 861169 w 4159710"/>
                <a:gd name="connsiteY231" fmla="*/ 1501090 h 5786598"/>
                <a:gd name="connsiteX232" fmla="*/ 562355 w 4159710"/>
                <a:gd name="connsiteY232" fmla="*/ 1538964 h 5786598"/>
                <a:gd name="connsiteX233" fmla="*/ 573819 w 4159710"/>
                <a:gd name="connsiteY233" fmla="*/ 1582489 h 5786598"/>
                <a:gd name="connsiteX234" fmla="*/ 537257 w 4159710"/>
                <a:gd name="connsiteY234" fmla="*/ 1645198 h 5786598"/>
                <a:gd name="connsiteX235" fmla="*/ 530211 w 4159710"/>
                <a:gd name="connsiteY235" fmla="*/ 1647053 h 5786598"/>
                <a:gd name="connsiteX236" fmla="*/ 476492 w 4159710"/>
                <a:gd name="connsiteY236" fmla="*/ 1628784 h 5786598"/>
                <a:gd name="connsiteX237" fmla="*/ 469491 w 4159710"/>
                <a:gd name="connsiteY237" fmla="*/ 1614538 h 5786598"/>
                <a:gd name="connsiteX238" fmla="*/ 470721 w 4159710"/>
                <a:gd name="connsiteY238" fmla="*/ 1635605 h 5786598"/>
                <a:gd name="connsiteX239" fmla="*/ 430195 w 4159710"/>
                <a:gd name="connsiteY239" fmla="*/ 1681081 h 5786598"/>
                <a:gd name="connsiteX240" fmla="*/ 422631 w 4159710"/>
                <a:gd name="connsiteY240" fmla="*/ 1683073 h 5786598"/>
                <a:gd name="connsiteX241" fmla="*/ 355310 w 4159710"/>
                <a:gd name="connsiteY241" fmla="*/ 1643823 h 5786598"/>
                <a:gd name="connsiteX242" fmla="*/ 315776 w 4159710"/>
                <a:gd name="connsiteY242" fmla="*/ 1493723 h 5786598"/>
                <a:gd name="connsiteX243" fmla="*/ 355027 w 4159710"/>
                <a:gd name="connsiteY243" fmla="*/ 1426402 h 5786598"/>
                <a:gd name="connsiteX244" fmla="*/ 362591 w 4159710"/>
                <a:gd name="connsiteY244" fmla="*/ 1424410 h 5786598"/>
                <a:gd name="connsiteX245" fmla="*/ 420261 w 4159710"/>
                <a:gd name="connsiteY245" fmla="*/ 1444022 h 5786598"/>
                <a:gd name="connsiteX246" fmla="*/ 427578 w 4159710"/>
                <a:gd name="connsiteY246" fmla="*/ 1458912 h 5786598"/>
                <a:gd name="connsiteX247" fmla="*/ 426045 w 4159710"/>
                <a:gd name="connsiteY247" fmla="*/ 1453091 h 5786598"/>
                <a:gd name="connsiteX248" fmla="*/ 462607 w 4159710"/>
                <a:gd name="connsiteY248" fmla="*/ 1390382 h 5786598"/>
                <a:gd name="connsiteX249" fmla="*/ 469653 w 4159710"/>
                <a:gd name="connsiteY249" fmla="*/ 1388526 h 5786598"/>
                <a:gd name="connsiteX250" fmla="*/ 532361 w 4159710"/>
                <a:gd name="connsiteY250" fmla="*/ 1425088 h 5786598"/>
                <a:gd name="connsiteX251" fmla="*/ 549415 w 4159710"/>
                <a:gd name="connsiteY251" fmla="*/ 1489834 h 5786598"/>
                <a:gd name="connsiteX252" fmla="*/ 840002 w 4159710"/>
                <a:gd name="connsiteY252" fmla="*/ 1334084 h 5786598"/>
                <a:gd name="connsiteX253" fmla="*/ 840607 w 4159710"/>
                <a:gd name="connsiteY253" fmla="*/ 1338857 h 5786598"/>
                <a:gd name="connsiteX254" fmla="*/ 1112835 w 4159710"/>
                <a:gd name="connsiteY254" fmla="*/ 1315078 h 5786598"/>
                <a:gd name="connsiteX255" fmla="*/ 2288860 w 4159710"/>
                <a:gd name="connsiteY255" fmla="*/ 137025 h 5786598"/>
                <a:gd name="connsiteX256" fmla="*/ 2281236 w 4159710"/>
                <a:gd name="connsiteY256" fmla="*/ 99263 h 5786598"/>
                <a:gd name="connsiteX257" fmla="*/ 2380499 w 4159710"/>
                <a:gd name="connsiteY257" fmla="*/ 0 h 578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4159710" h="5786598">
                  <a:moveTo>
                    <a:pt x="1022274" y="5419078"/>
                  </a:moveTo>
                  <a:lnTo>
                    <a:pt x="976163" y="5507455"/>
                  </a:lnTo>
                  <a:lnTo>
                    <a:pt x="1068385" y="5507455"/>
                  </a:lnTo>
                  <a:close/>
                  <a:moveTo>
                    <a:pt x="1318025" y="5289802"/>
                  </a:moveTo>
                  <a:lnTo>
                    <a:pt x="1204463" y="5507455"/>
                  </a:lnTo>
                  <a:lnTo>
                    <a:pt x="1431587" y="5507455"/>
                  </a:lnTo>
                  <a:close/>
                  <a:moveTo>
                    <a:pt x="708685" y="5255614"/>
                  </a:moveTo>
                  <a:lnTo>
                    <a:pt x="577286" y="5507455"/>
                  </a:lnTo>
                  <a:lnTo>
                    <a:pt x="840085" y="5507455"/>
                  </a:lnTo>
                  <a:close/>
                  <a:moveTo>
                    <a:pt x="1203875" y="5071022"/>
                  </a:moveTo>
                  <a:lnTo>
                    <a:pt x="1053938" y="5358390"/>
                  </a:lnTo>
                  <a:lnTo>
                    <a:pt x="1131714" y="5507455"/>
                  </a:lnTo>
                  <a:lnTo>
                    <a:pt x="1141134" y="5507455"/>
                  </a:lnTo>
                  <a:lnTo>
                    <a:pt x="1286361" y="5229113"/>
                  </a:lnTo>
                  <a:close/>
                  <a:moveTo>
                    <a:pt x="822835" y="5036834"/>
                  </a:moveTo>
                  <a:lnTo>
                    <a:pt x="740350" y="5194926"/>
                  </a:lnTo>
                  <a:lnTo>
                    <a:pt x="903414" y="5507455"/>
                  </a:lnTo>
                  <a:lnTo>
                    <a:pt x="912834" y="5507455"/>
                  </a:lnTo>
                  <a:lnTo>
                    <a:pt x="990609" y="5358390"/>
                  </a:lnTo>
                  <a:close/>
                  <a:moveTo>
                    <a:pt x="1451724" y="5033553"/>
                  </a:moveTo>
                  <a:lnTo>
                    <a:pt x="1355112" y="5218720"/>
                  </a:lnTo>
                  <a:lnTo>
                    <a:pt x="1505762" y="5507455"/>
                  </a:lnTo>
                  <a:lnTo>
                    <a:pt x="1698986" y="5507455"/>
                  </a:lnTo>
                  <a:close/>
                  <a:moveTo>
                    <a:pt x="574986" y="4999366"/>
                  </a:moveTo>
                  <a:lnTo>
                    <a:pt x="309887" y="5507455"/>
                  </a:lnTo>
                  <a:lnTo>
                    <a:pt x="503111" y="5507455"/>
                  </a:lnTo>
                  <a:lnTo>
                    <a:pt x="671598" y="5184533"/>
                  </a:lnTo>
                  <a:close/>
                  <a:moveTo>
                    <a:pt x="1290352" y="4905281"/>
                  </a:moveTo>
                  <a:lnTo>
                    <a:pt x="1240962" y="4999940"/>
                  </a:lnTo>
                  <a:lnTo>
                    <a:pt x="1323448" y="5158032"/>
                  </a:lnTo>
                  <a:lnTo>
                    <a:pt x="1420060" y="4972866"/>
                  </a:lnTo>
                  <a:lnTo>
                    <a:pt x="1384797" y="4905281"/>
                  </a:lnTo>
                  <a:close/>
                  <a:moveTo>
                    <a:pt x="1191573" y="4905281"/>
                  </a:moveTo>
                  <a:lnTo>
                    <a:pt x="1209298" y="4939252"/>
                  </a:lnTo>
                  <a:lnTo>
                    <a:pt x="1227023" y="4905281"/>
                  </a:lnTo>
                  <a:close/>
                  <a:moveTo>
                    <a:pt x="891474" y="4905281"/>
                  </a:moveTo>
                  <a:lnTo>
                    <a:pt x="854499" y="4976146"/>
                  </a:lnTo>
                  <a:lnTo>
                    <a:pt x="1022274" y="5297702"/>
                  </a:lnTo>
                  <a:lnTo>
                    <a:pt x="1172210" y="5010334"/>
                  </a:lnTo>
                  <a:lnTo>
                    <a:pt x="1117398" y="4905281"/>
                  </a:lnTo>
                  <a:close/>
                  <a:moveTo>
                    <a:pt x="624075" y="4905281"/>
                  </a:moveTo>
                  <a:lnTo>
                    <a:pt x="606650" y="4938678"/>
                  </a:lnTo>
                  <a:lnTo>
                    <a:pt x="703262" y="5123845"/>
                  </a:lnTo>
                  <a:lnTo>
                    <a:pt x="785748" y="4965752"/>
                  </a:lnTo>
                  <a:lnTo>
                    <a:pt x="754196" y="4905281"/>
                  </a:lnTo>
                  <a:close/>
                  <a:moveTo>
                    <a:pt x="1286363" y="4716622"/>
                  </a:moveTo>
                  <a:lnTo>
                    <a:pt x="1286363" y="4742928"/>
                  </a:lnTo>
                  <a:lnTo>
                    <a:pt x="1280308" y="4772921"/>
                  </a:lnTo>
                  <a:lnTo>
                    <a:pt x="1315738" y="4772921"/>
                  </a:lnTo>
                  <a:close/>
                  <a:moveTo>
                    <a:pt x="760478" y="4643851"/>
                  </a:moveTo>
                  <a:lnTo>
                    <a:pt x="693135" y="4772921"/>
                  </a:lnTo>
                  <a:lnTo>
                    <a:pt x="766533" y="4772921"/>
                  </a:lnTo>
                  <a:lnTo>
                    <a:pt x="760478" y="4742928"/>
                  </a:lnTo>
                  <a:close/>
                  <a:moveTo>
                    <a:pt x="1286363" y="4116690"/>
                  </a:moveTo>
                  <a:lnTo>
                    <a:pt x="1286363" y="4574458"/>
                  </a:lnTo>
                  <a:lnTo>
                    <a:pt x="1389913" y="4772921"/>
                  </a:lnTo>
                  <a:lnTo>
                    <a:pt x="1441619" y="4772921"/>
                  </a:lnTo>
                  <a:lnTo>
                    <a:pt x="1441619" y="4116690"/>
                  </a:lnTo>
                  <a:close/>
                  <a:moveTo>
                    <a:pt x="582362" y="4116689"/>
                  </a:moveTo>
                  <a:lnTo>
                    <a:pt x="582362" y="4772921"/>
                  </a:lnTo>
                  <a:lnTo>
                    <a:pt x="618960" y="4772921"/>
                  </a:lnTo>
                  <a:lnTo>
                    <a:pt x="760478" y="4501687"/>
                  </a:lnTo>
                  <a:lnTo>
                    <a:pt x="760478" y="4116689"/>
                  </a:lnTo>
                  <a:close/>
                  <a:moveTo>
                    <a:pt x="1286363" y="3949802"/>
                  </a:moveTo>
                  <a:lnTo>
                    <a:pt x="1286363" y="4070970"/>
                  </a:lnTo>
                  <a:lnTo>
                    <a:pt x="1441619" y="4070970"/>
                  </a:lnTo>
                  <a:lnTo>
                    <a:pt x="1441619" y="3949802"/>
                  </a:lnTo>
                  <a:close/>
                  <a:moveTo>
                    <a:pt x="582362" y="3949801"/>
                  </a:moveTo>
                  <a:lnTo>
                    <a:pt x="582362" y="4070970"/>
                  </a:lnTo>
                  <a:lnTo>
                    <a:pt x="760478" y="4070970"/>
                  </a:lnTo>
                  <a:lnTo>
                    <a:pt x="760478" y="3949801"/>
                  </a:lnTo>
                  <a:close/>
                  <a:moveTo>
                    <a:pt x="1286363" y="3781025"/>
                  </a:moveTo>
                  <a:lnTo>
                    <a:pt x="1286363" y="3904082"/>
                  </a:lnTo>
                  <a:lnTo>
                    <a:pt x="1441619" y="3904082"/>
                  </a:lnTo>
                  <a:lnTo>
                    <a:pt x="1441619" y="3781025"/>
                  </a:lnTo>
                  <a:close/>
                  <a:moveTo>
                    <a:pt x="582362" y="3781025"/>
                  </a:moveTo>
                  <a:lnTo>
                    <a:pt x="582362" y="3904082"/>
                  </a:lnTo>
                  <a:lnTo>
                    <a:pt x="760478" y="3904082"/>
                  </a:lnTo>
                  <a:lnTo>
                    <a:pt x="760478" y="3781025"/>
                  </a:lnTo>
                  <a:close/>
                  <a:moveTo>
                    <a:pt x="1174823" y="2986866"/>
                  </a:moveTo>
                  <a:cubicBezTo>
                    <a:pt x="1163799" y="2986866"/>
                    <a:pt x="1154863" y="2995802"/>
                    <a:pt x="1154863" y="3006826"/>
                  </a:cubicBezTo>
                  <a:lnTo>
                    <a:pt x="1154863" y="3388285"/>
                  </a:lnTo>
                  <a:cubicBezTo>
                    <a:pt x="1154863" y="3399309"/>
                    <a:pt x="1163799" y="3408245"/>
                    <a:pt x="1174823" y="3408245"/>
                  </a:cubicBezTo>
                  <a:lnTo>
                    <a:pt x="1254662" y="3408245"/>
                  </a:lnTo>
                  <a:cubicBezTo>
                    <a:pt x="1265686" y="3408245"/>
                    <a:pt x="1274622" y="3399309"/>
                    <a:pt x="1274622" y="3388285"/>
                  </a:cubicBezTo>
                  <a:lnTo>
                    <a:pt x="1274622" y="3006826"/>
                  </a:lnTo>
                  <a:cubicBezTo>
                    <a:pt x="1274622" y="2995802"/>
                    <a:pt x="1265686" y="2986866"/>
                    <a:pt x="1254662" y="2986866"/>
                  </a:cubicBezTo>
                  <a:close/>
                  <a:moveTo>
                    <a:pt x="694919" y="2986866"/>
                  </a:moveTo>
                  <a:cubicBezTo>
                    <a:pt x="685797" y="2986866"/>
                    <a:pt x="678402" y="2994261"/>
                    <a:pt x="678402" y="3003383"/>
                  </a:cubicBezTo>
                  <a:lnTo>
                    <a:pt x="678402" y="3391728"/>
                  </a:lnTo>
                  <a:cubicBezTo>
                    <a:pt x="678402" y="3400850"/>
                    <a:pt x="685797" y="3408245"/>
                    <a:pt x="694919" y="3408245"/>
                  </a:cubicBezTo>
                  <a:lnTo>
                    <a:pt x="760984" y="3408245"/>
                  </a:lnTo>
                  <a:cubicBezTo>
                    <a:pt x="770106" y="3408245"/>
                    <a:pt x="777501" y="3400850"/>
                    <a:pt x="777501" y="3391728"/>
                  </a:cubicBezTo>
                  <a:lnTo>
                    <a:pt x="777501" y="3003383"/>
                  </a:lnTo>
                  <a:cubicBezTo>
                    <a:pt x="777501" y="2994261"/>
                    <a:pt x="770106" y="2986866"/>
                    <a:pt x="760984" y="2986866"/>
                  </a:cubicBezTo>
                  <a:close/>
                  <a:moveTo>
                    <a:pt x="502584" y="2986866"/>
                  </a:moveTo>
                  <a:cubicBezTo>
                    <a:pt x="493462" y="2986866"/>
                    <a:pt x="486067" y="2994261"/>
                    <a:pt x="486067" y="3003383"/>
                  </a:cubicBezTo>
                  <a:lnTo>
                    <a:pt x="486067" y="3391728"/>
                  </a:lnTo>
                  <a:cubicBezTo>
                    <a:pt x="486067" y="3400850"/>
                    <a:pt x="493462" y="3408245"/>
                    <a:pt x="502584" y="3408245"/>
                  </a:cubicBezTo>
                  <a:lnTo>
                    <a:pt x="568649" y="3408245"/>
                  </a:lnTo>
                  <a:cubicBezTo>
                    <a:pt x="577771" y="3408245"/>
                    <a:pt x="585166" y="3400850"/>
                    <a:pt x="585166" y="3391728"/>
                  </a:cubicBezTo>
                  <a:lnTo>
                    <a:pt x="585166" y="3003383"/>
                  </a:lnTo>
                  <a:cubicBezTo>
                    <a:pt x="585166" y="2994261"/>
                    <a:pt x="577771" y="2986866"/>
                    <a:pt x="568649" y="2986866"/>
                  </a:cubicBezTo>
                  <a:close/>
                  <a:moveTo>
                    <a:pt x="310249" y="2986866"/>
                  </a:moveTo>
                  <a:cubicBezTo>
                    <a:pt x="301127" y="2986866"/>
                    <a:pt x="293732" y="2994261"/>
                    <a:pt x="293732" y="3003383"/>
                  </a:cubicBezTo>
                  <a:lnTo>
                    <a:pt x="293732" y="3391728"/>
                  </a:lnTo>
                  <a:cubicBezTo>
                    <a:pt x="293732" y="3400850"/>
                    <a:pt x="301127" y="3408245"/>
                    <a:pt x="310249" y="3408245"/>
                  </a:cubicBezTo>
                  <a:lnTo>
                    <a:pt x="376314" y="3408245"/>
                  </a:lnTo>
                  <a:cubicBezTo>
                    <a:pt x="385436" y="3408245"/>
                    <a:pt x="392831" y="3400850"/>
                    <a:pt x="392831" y="3391728"/>
                  </a:cubicBezTo>
                  <a:lnTo>
                    <a:pt x="392831" y="3003383"/>
                  </a:lnTo>
                  <a:cubicBezTo>
                    <a:pt x="392831" y="2994261"/>
                    <a:pt x="385436" y="2986866"/>
                    <a:pt x="376314" y="2986866"/>
                  </a:cubicBezTo>
                  <a:close/>
                  <a:moveTo>
                    <a:pt x="871284" y="2156869"/>
                  </a:moveTo>
                  <a:lnTo>
                    <a:pt x="249133" y="2819733"/>
                  </a:lnTo>
                  <a:lnTo>
                    <a:pt x="830389" y="2819733"/>
                  </a:lnTo>
                  <a:close/>
                  <a:moveTo>
                    <a:pt x="1322149" y="1457297"/>
                  </a:moveTo>
                  <a:lnTo>
                    <a:pt x="1134233" y="1473712"/>
                  </a:lnTo>
                  <a:lnTo>
                    <a:pt x="1155963" y="1825935"/>
                  </a:lnTo>
                  <a:lnTo>
                    <a:pt x="1248284" y="1825935"/>
                  </a:lnTo>
                  <a:cubicBezTo>
                    <a:pt x="1253432" y="1825935"/>
                    <a:pt x="1257606" y="1830109"/>
                    <a:pt x="1257606" y="1835257"/>
                  </a:cubicBezTo>
                  <a:lnTo>
                    <a:pt x="1257606" y="1872543"/>
                  </a:lnTo>
                  <a:cubicBezTo>
                    <a:pt x="1257606" y="1877691"/>
                    <a:pt x="1253432" y="1881866"/>
                    <a:pt x="1248284" y="1881866"/>
                  </a:cubicBezTo>
                  <a:lnTo>
                    <a:pt x="1159414" y="1881866"/>
                  </a:lnTo>
                  <a:lnTo>
                    <a:pt x="1170086" y="2054855"/>
                  </a:lnTo>
                  <a:lnTo>
                    <a:pt x="1233364" y="2054855"/>
                  </a:lnTo>
                  <a:cubicBezTo>
                    <a:pt x="1241359" y="2054855"/>
                    <a:pt x="1247840" y="2061336"/>
                    <a:pt x="1247840" y="2069332"/>
                  </a:cubicBezTo>
                  <a:lnTo>
                    <a:pt x="1247840" y="2127235"/>
                  </a:lnTo>
                  <a:cubicBezTo>
                    <a:pt x="1247840" y="2135230"/>
                    <a:pt x="1241359" y="2141711"/>
                    <a:pt x="1233364" y="2141711"/>
                  </a:cubicBezTo>
                  <a:lnTo>
                    <a:pt x="1175445" y="2141711"/>
                  </a:lnTo>
                  <a:lnTo>
                    <a:pt x="1217275" y="2819733"/>
                  </a:lnTo>
                  <a:lnTo>
                    <a:pt x="1538655" y="2819733"/>
                  </a:lnTo>
                  <a:lnTo>
                    <a:pt x="1538655" y="2916015"/>
                  </a:lnTo>
                  <a:lnTo>
                    <a:pt x="1834975" y="2426775"/>
                  </a:lnTo>
                  <a:close/>
                  <a:moveTo>
                    <a:pt x="2470117" y="140636"/>
                  </a:moveTo>
                  <a:lnTo>
                    <a:pt x="2450688" y="169453"/>
                  </a:lnTo>
                  <a:cubicBezTo>
                    <a:pt x="2432725" y="187416"/>
                    <a:pt x="2407910" y="198526"/>
                    <a:pt x="2380499" y="198526"/>
                  </a:cubicBezTo>
                  <a:cubicBezTo>
                    <a:pt x="2366794" y="198526"/>
                    <a:pt x="2353737" y="195749"/>
                    <a:pt x="2341862" y="190726"/>
                  </a:cubicBezTo>
                  <a:lnTo>
                    <a:pt x="2319689" y="175776"/>
                  </a:lnTo>
                  <a:lnTo>
                    <a:pt x="1188989" y="1308426"/>
                  </a:lnTo>
                  <a:lnTo>
                    <a:pt x="1342990" y="1294974"/>
                  </a:lnTo>
                  <a:lnTo>
                    <a:pt x="1353866" y="1419480"/>
                  </a:lnTo>
                  <a:lnTo>
                    <a:pt x="1862584" y="2381191"/>
                  </a:lnTo>
                  <a:lnTo>
                    <a:pt x="3029209" y="455030"/>
                  </a:lnTo>
                  <a:close/>
                  <a:moveTo>
                    <a:pt x="2380499" y="0"/>
                  </a:moveTo>
                  <a:cubicBezTo>
                    <a:pt x="2435320" y="0"/>
                    <a:pt x="2479762" y="44442"/>
                    <a:pt x="2479762" y="99263"/>
                  </a:cubicBezTo>
                  <a:lnTo>
                    <a:pt x="2478311" y="106448"/>
                  </a:lnTo>
                  <a:lnTo>
                    <a:pt x="3219890" y="215733"/>
                  </a:lnTo>
                  <a:lnTo>
                    <a:pt x="3217054" y="220776"/>
                  </a:lnTo>
                  <a:lnTo>
                    <a:pt x="4067223" y="1004298"/>
                  </a:lnTo>
                  <a:lnTo>
                    <a:pt x="4069653" y="1000693"/>
                  </a:lnTo>
                  <a:cubicBezTo>
                    <a:pt x="4079200" y="991147"/>
                    <a:pt x="4092388" y="985242"/>
                    <a:pt x="4106956" y="985242"/>
                  </a:cubicBezTo>
                  <a:cubicBezTo>
                    <a:pt x="4136091" y="985242"/>
                    <a:pt x="4159710" y="1008861"/>
                    <a:pt x="4159710" y="1037996"/>
                  </a:cubicBezTo>
                  <a:cubicBezTo>
                    <a:pt x="4159710" y="1067131"/>
                    <a:pt x="4136091" y="1090750"/>
                    <a:pt x="4106956" y="1090750"/>
                  </a:cubicBezTo>
                  <a:cubicBezTo>
                    <a:pt x="4077821" y="1090750"/>
                    <a:pt x="4054202" y="1067131"/>
                    <a:pt x="4054202" y="1037996"/>
                  </a:cubicBezTo>
                  <a:cubicBezTo>
                    <a:pt x="4054202" y="1030713"/>
                    <a:pt x="4055678" y="1023773"/>
                    <a:pt x="4058348" y="1017462"/>
                  </a:cubicBezTo>
                  <a:lnTo>
                    <a:pt x="4060261" y="1014623"/>
                  </a:lnTo>
                  <a:lnTo>
                    <a:pt x="3137412" y="519074"/>
                  </a:lnTo>
                  <a:lnTo>
                    <a:pt x="1538655" y="3357254"/>
                  </a:lnTo>
                  <a:lnTo>
                    <a:pt x="1538655" y="3364856"/>
                  </a:lnTo>
                  <a:lnTo>
                    <a:pt x="1696915" y="3364856"/>
                  </a:lnTo>
                  <a:lnTo>
                    <a:pt x="1696915" y="3781025"/>
                  </a:lnTo>
                  <a:lnTo>
                    <a:pt x="1487338" y="3781025"/>
                  </a:lnTo>
                  <a:lnTo>
                    <a:pt x="1487338" y="3904082"/>
                  </a:lnTo>
                  <a:lnTo>
                    <a:pt x="1563403" y="3904082"/>
                  </a:lnTo>
                  <a:cubicBezTo>
                    <a:pt x="1576028" y="3904082"/>
                    <a:pt x="1586263" y="3914317"/>
                    <a:pt x="1586263" y="3926942"/>
                  </a:cubicBezTo>
                  <a:lnTo>
                    <a:pt x="1586262" y="3926942"/>
                  </a:lnTo>
                  <a:cubicBezTo>
                    <a:pt x="1586262" y="3939567"/>
                    <a:pt x="1576027" y="3949802"/>
                    <a:pt x="1563402" y="3949802"/>
                  </a:cubicBezTo>
                  <a:lnTo>
                    <a:pt x="1487338" y="3949802"/>
                  </a:lnTo>
                  <a:lnTo>
                    <a:pt x="1487338" y="4070970"/>
                  </a:lnTo>
                  <a:lnTo>
                    <a:pt x="1563403" y="4070970"/>
                  </a:lnTo>
                  <a:cubicBezTo>
                    <a:pt x="1576028" y="4070970"/>
                    <a:pt x="1586263" y="4081205"/>
                    <a:pt x="1586263" y="4093830"/>
                  </a:cubicBezTo>
                  <a:lnTo>
                    <a:pt x="1586262" y="4093830"/>
                  </a:lnTo>
                  <a:cubicBezTo>
                    <a:pt x="1586262" y="4106455"/>
                    <a:pt x="1576027" y="4116690"/>
                    <a:pt x="1563402" y="4116690"/>
                  </a:cubicBezTo>
                  <a:lnTo>
                    <a:pt x="1487338" y="4116690"/>
                  </a:lnTo>
                  <a:lnTo>
                    <a:pt x="1487338" y="4772921"/>
                  </a:lnTo>
                  <a:lnTo>
                    <a:pt x="1529674" y="4772921"/>
                  </a:lnTo>
                  <a:cubicBezTo>
                    <a:pt x="1560927" y="4772921"/>
                    <a:pt x="1586262" y="4798256"/>
                    <a:pt x="1586262" y="4829509"/>
                  </a:cubicBezTo>
                  <a:lnTo>
                    <a:pt x="1586262" y="4848693"/>
                  </a:lnTo>
                  <a:cubicBezTo>
                    <a:pt x="1586262" y="4879946"/>
                    <a:pt x="1560927" y="4905281"/>
                    <a:pt x="1529674" y="4905281"/>
                  </a:cubicBezTo>
                  <a:lnTo>
                    <a:pt x="1518652" y="4905281"/>
                  </a:lnTo>
                  <a:lnTo>
                    <a:pt x="1488812" y="4962472"/>
                  </a:lnTo>
                  <a:lnTo>
                    <a:pt x="1773161" y="5507455"/>
                  </a:lnTo>
                  <a:lnTo>
                    <a:pt x="1945385" y="5507455"/>
                  </a:lnTo>
                  <a:cubicBezTo>
                    <a:pt x="1984041" y="5507455"/>
                    <a:pt x="2015377" y="5538791"/>
                    <a:pt x="2015377" y="5577447"/>
                  </a:cubicBezTo>
                  <a:lnTo>
                    <a:pt x="2015377" y="5716606"/>
                  </a:lnTo>
                  <a:cubicBezTo>
                    <a:pt x="2015377" y="5755262"/>
                    <a:pt x="1984041" y="5786598"/>
                    <a:pt x="1945385" y="5786598"/>
                  </a:cubicBezTo>
                  <a:lnTo>
                    <a:pt x="166286" y="5786598"/>
                  </a:lnTo>
                  <a:cubicBezTo>
                    <a:pt x="127630" y="5786598"/>
                    <a:pt x="96294" y="5755262"/>
                    <a:pt x="96294" y="5716606"/>
                  </a:cubicBezTo>
                  <a:lnTo>
                    <a:pt x="96294" y="5577447"/>
                  </a:lnTo>
                  <a:cubicBezTo>
                    <a:pt x="96294" y="5538791"/>
                    <a:pt x="127630" y="5507455"/>
                    <a:pt x="166286" y="5507455"/>
                  </a:cubicBezTo>
                  <a:lnTo>
                    <a:pt x="235712" y="5507455"/>
                  </a:lnTo>
                  <a:lnTo>
                    <a:pt x="537898" y="4928284"/>
                  </a:lnTo>
                  <a:lnTo>
                    <a:pt x="525896" y="4905281"/>
                  </a:lnTo>
                  <a:lnTo>
                    <a:pt x="517166" y="4905281"/>
                  </a:lnTo>
                  <a:cubicBezTo>
                    <a:pt x="485913" y="4905281"/>
                    <a:pt x="460578" y="4879946"/>
                    <a:pt x="460578" y="4848693"/>
                  </a:cubicBezTo>
                  <a:lnTo>
                    <a:pt x="460578" y="4829509"/>
                  </a:lnTo>
                  <a:cubicBezTo>
                    <a:pt x="460578" y="4798256"/>
                    <a:pt x="485913" y="4772921"/>
                    <a:pt x="517166" y="4772921"/>
                  </a:cubicBezTo>
                  <a:lnTo>
                    <a:pt x="536643" y="4772921"/>
                  </a:lnTo>
                  <a:lnTo>
                    <a:pt x="536643" y="4116689"/>
                  </a:lnTo>
                  <a:lnTo>
                    <a:pt x="483438" y="4116689"/>
                  </a:lnTo>
                  <a:cubicBezTo>
                    <a:pt x="477126" y="4116689"/>
                    <a:pt x="471411" y="4114130"/>
                    <a:pt x="467274" y="4109993"/>
                  </a:cubicBezTo>
                  <a:lnTo>
                    <a:pt x="460578" y="4093829"/>
                  </a:lnTo>
                  <a:lnTo>
                    <a:pt x="467274" y="4077665"/>
                  </a:lnTo>
                  <a:cubicBezTo>
                    <a:pt x="471411" y="4073529"/>
                    <a:pt x="477126" y="4070970"/>
                    <a:pt x="483438" y="4070970"/>
                  </a:cubicBezTo>
                  <a:lnTo>
                    <a:pt x="536643" y="4070970"/>
                  </a:lnTo>
                  <a:lnTo>
                    <a:pt x="536643" y="3949801"/>
                  </a:lnTo>
                  <a:lnTo>
                    <a:pt x="483438" y="3949801"/>
                  </a:lnTo>
                  <a:cubicBezTo>
                    <a:pt x="477126" y="3949801"/>
                    <a:pt x="471411" y="3947242"/>
                    <a:pt x="467274" y="3943105"/>
                  </a:cubicBezTo>
                  <a:lnTo>
                    <a:pt x="460578" y="3926941"/>
                  </a:lnTo>
                  <a:lnTo>
                    <a:pt x="467274" y="3910777"/>
                  </a:lnTo>
                  <a:cubicBezTo>
                    <a:pt x="471411" y="3906640"/>
                    <a:pt x="477126" y="3904082"/>
                    <a:pt x="483438" y="3904082"/>
                  </a:cubicBezTo>
                  <a:lnTo>
                    <a:pt x="536643" y="3904082"/>
                  </a:lnTo>
                  <a:lnTo>
                    <a:pt x="536643" y="3781025"/>
                  </a:lnTo>
                  <a:lnTo>
                    <a:pt x="0" y="3781025"/>
                  </a:lnTo>
                  <a:lnTo>
                    <a:pt x="0" y="3364856"/>
                  </a:lnTo>
                  <a:lnTo>
                    <a:pt x="1" y="3364856"/>
                  </a:lnTo>
                  <a:lnTo>
                    <a:pt x="1" y="2819733"/>
                  </a:lnTo>
                  <a:lnTo>
                    <a:pt x="186431" y="2819733"/>
                  </a:lnTo>
                  <a:lnTo>
                    <a:pt x="823097" y="2141404"/>
                  </a:lnTo>
                  <a:lnTo>
                    <a:pt x="813602" y="2137471"/>
                  </a:lnTo>
                  <a:cubicBezTo>
                    <a:pt x="810982" y="2134852"/>
                    <a:pt x="809362" y="2131233"/>
                    <a:pt x="809362" y="2127235"/>
                  </a:cubicBezTo>
                  <a:lnTo>
                    <a:pt x="809362" y="2069332"/>
                  </a:lnTo>
                  <a:cubicBezTo>
                    <a:pt x="809362" y="2061336"/>
                    <a:pt x="815843" y="2054855"/>
                    <a:pt x="823838" y="2054855"/>
                  </a:cubicBezTo>
                  <a:lnTo>
                    <a:pt x="877577" y="2054855"/>
                  </a:lnTo>
                  <a:lnTo>
                    <a:pt x="888250" y="1881866"/>
                  </a:lnTo>
                  <a:lnTo>
                    <a:pt x="828450" y="1881866"/>
                  </a:lnTo>
                  <a:cubicBezTo>
                    <a:pt x="823302" y="1881866"/>
                    <a:pt x="819128" y="1877691"/>
                    <a:pt x="819128" y="1872543"/>
                  </a:cubicBezTo>
                  <a:lnTo>
                    <a:pt x="819128" y="1835257"/>
                  </a:lnTo>
                  <a:cubicBezTo>
                    <a:pt x="819128" y="1830109"/>
                    <a:pt x="823302" y="1825935"/>
                    <a:pt x="828450" y="1825935"/>
                  </a:cubicBezTo>
                  <a:lnTo>
                    <a:pt x="891700" y="1825935"/>
                  </a:lnTo>
                  <a:lnTo>
                    <a:pt x="912234" y="1493103"/>
                  </a:lnTo>
                  <a:lnTo>
                    <a:pt x="860727" y="1497602"/>
                  </a:lnTo>
                  <a:lnTo>
                    <a:pt x="861169" y="1501090"/>
                  </a:lnTo>
                  <a:lnTo>
                    <a:pt x="562355" y="1538964"/>
                  </a:lnTo>
                  <a:lnTo>
                    <a:pt x="573819" y="1582489"/>
                  </a:lnTo>
                  <a:cubicBezTo>
                    <a:pt x="581039" y="1609902"/>
                    <a:pt x="564670" y="1637977"/>
                    <a:pt x="537257" y="1645198"/>
                  </a:cubicBezTo>
                  <a:lnTo>
                    <a:pt x="530211" y="1647053"/>
                  </a:lnTo>
                  <a:cubicBezTo>
                    <a:pt x="509651" y="1652468"/>
                    <a:pt x="488719" y="1644615"/>
                    <a:pt x="476492" y="1628784"/>
                  </a:cubicBezTo>
                  <a:lnTo>
                    <a:pt x="469491" y="1614538"/>
                  </a:lnTo>
                  <a:lnTo>
                    <a:pt x="470721" y="1635605"/>
                  </a:lnTo>
                  <a:cubicBezTo>
                    <a:pt x="467670" y="1656861"/>
                    <a:pt x="452267" y="1675268"/>
                    <a:pt x="430195" y="1681081"/>
                  </a:cubicBezTo>
                  <a:lnTo>
                    <a:pt x="422631" y="1683073"/>
                  </a:lnTo>
                  <a:cubicBezTo>
                    <a:pt x="393202" y="1690825"/>
                    <a:pt x="363062" y="1673252"/>
                    <a:pt x="355310" y="1643823"/>
                  </a:cubicBezTo>
                  <a:lnTo>
                    <a:pt x="315776" y="1493723"/>
                  </a:lnTo>
                  <a:cubicBezTo>
                    <a:pt x="308025" y="1464294"/>
                    <a:pt x="325598" y="1434153"/>
                    <a:pt x="355027" y="1426402"/>
                  </a:cubicBezTo>
                  <a:lnTo>
                    <a:pt x="362591" y="1424410"/>
                  </a:lnTo>
                  <a:cubicBezTo>
                    <a:pt x="384663" y="1418597"/>
                    <a:pt x="407134" y="1427028"/>
                    <a:pt x="420261" y="1444022"/>
                  </a:cubicBezTo>
                  <a:lnTo>
                    <a:pt x="427578" y="1458912"/>
                  </a:lnTo>
                  <a:lnTo>
                    <a:pt x="426045" y="1453091"/>
                  </a:lnTo>
                  <a:cubicBezTo>
                    <a:pt x="418825" y="1425678"/>
                    <a:pt x="435194" y="1397602"/>
                    <a:pt x="462607" y="1390382"/>
                  </a:cubicBezTo>
                  <a:lnTo>
                    <a:pt x="469653" y="1388526"/>
                  </a:lnTo>
                  <a:cubicBezTo>
                    <a:pt x="497066" y="1381306"/>
                    <a:pt x="525141" y="1397675"/>
                    <a:pt x="532361" y="1425088"/>
                  </a:cubicBezTo>
                  <a:lnTo>
                    <a:pt x="549415" y="1489834"/>
                  </a:lnTo>
                  <a:lnTo>
                    <a:pt x="840002" y="1334084"/>
                  </a:lnTo>
                  <a:lnTo>
                    <a:pt x="840607" y="1338857"/>
                  </a:lnTo>
                  <a:lnTo>
                    <a:pt x="1112835" y="1315078"/>
                  </a:lnTo>
                  <a:lnTo>
                    <a:pt x="2288860" y="137025"/>
                  </a:lnTo>
                  <a:lnTo>
                    <a:pt x="2281236" y="99263"/>
                  </a:lnTo>
                  <a:cubicBezTo>
                    <a:pt x="2281236" y="44442"/>
                    <a:pt x="2325678" y="0"/>
                    <a:pt x="238049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1F46E659-C96B-4800-B885-0D2933FFFCB5}"/>
                </a:ext>
              </a:extLst>
            </p:cNvPr>
            <p:cNvSpPr/>
            <p:nvPr/>
          </p:nvSpPr>
          <p:spPr>
            <a:xfrm>
              <a:off x="9997743" y="4684899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14906CAE-C81E-4341-8D42-938CCF1109E6}"/>
                </a:ext>
              </a:extLst>
            </p:cNvPr>
            <p:cNvSpPr/>
            <p:nvPr/>
          </p:nvSpPr>
          <p:spPr>
            <a:xfrm>
              <a:off x="10140836" y="4683371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64165B22-975A-4228-895F-6024C87A81D7}"/>
                </a:ext>
              </a:extLst>
            </p:cNvPr>
            <p:cNvSpPr/>
            <p:nvPr/>
          </p:nvSpPr>
          <p:spPr>
            <a:xfrm>
              <a:off x="10283929" y="4681843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7CAFED08-52ED-4A47-B30F-A448C35E08B5}"/>
                </a:ext>
              </a:extLst>
            </p:cNvPr>
            <p:cNvSpPr/>
            <p:nvPr/>
          </p:nvSpPr>
          <p:spPr>
            <a:xfrm>
              <a:off x="10427022" y="4680315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B828B222-92F0-4D77-B2F9-10C822EB6322}"/>
                </a:ext>
              </a:extLst>
            </p:cNvPr>
            <p:cNvSpPr/>
            <p:nvPr/>
          </p:nvSpPr>
          <p:spPr>
            <a:xfrm>
              <a:off x="10570115" y="4678787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91DF6AFD-FC51-4088-AD39-25059546AD32}"/>
                </a:ext>
              </a:extLst>
            </p:cNvPr>
            <p:cNvSpPr/>
            <p:nvPr/>
          </p:nvSpPr>
          <p:spPr>
            <a:xfrm>
              <a:off x="10426902" y="4469200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E9545D1F-96E8-4F62-B0DA-688845F559C3}"/>
                </a:ext>
              </a:extLst>
            </p:cNvPr>
            <p:cNvSpPr/>
            <p:nvPr/>
          </p:nvSpPr>
          <p:spPr>
            <a:xfrm>
              <a:off x="10423971" y="4574649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6AB524B2-9CD8-449F-830B-C3AD855F7147}"/>
                </a:ext>
              </a:extLst>
            </p:cNvPr>
            <p:cNvSpPr/>
            <p:nvPr/>
          </p:nvSpPr>
          <p:spPr>
            <a:xfrm>
              <a:off x="10279601" y="4579646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F84D3409-3987-44EF-AF6B-7CACFE8CCC39}"/>
                </a:ext>
              </a:extLst>
            </p:cNvPr>
            <p:cNvSpPr/>
            <p:nvPr/>
          </p:nvSpPr>
          <p:spPr>
            <a:xfrm>
              <a:off x="10135231" y="4584643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E4ED8220-2FF8-4B70-ADFE-71719B44F6D6}"/>
                </a:ext>
              </a:extLst>
            </p:cNvPr>
            <p:cNvSpPr/>
            <p:nvPr/>
          </p:nvSpPr>
          <p:spPr>
            <a:xfrm>
              <a:off x="10278001" y="4475188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E66C8BB3-1263-4109-B14D-4380AD355B5A}"/>
                </a:ext>
              </a:extLst>
            </p:cNvPr>
            <p:cNvSpPr/>
            <p:nvPr/>
          </p:nvSpPr>
          <p:spPr>
            <a:xfrm>
              <a:off x="8872841" y="4575108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0BC18BAB-8253-4168-AE3C-5C002804A783}"/>
                </a:ext>
              </a:extLst>
            </p:cNvPr>
            <p:cNvSpPr/>
            <p:nvPr/>
          </p:nvSpPr>
          <p:spPr>
            <a:xfrm>
              <a:off x="8869910" y="4680557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136DDF4C-92FE-49CD-B6FC-F843F421CC2C}"/>
                </a:ext>
              </a:extLst>
            </p:cNvPr>
            <p:cNvSpPr/>
            <p:nvPr/>
          </p:nvSpPr>
          <p:spPr>
            <a:xfrm>
              <a:off x="8725540" y="4685554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4F93ACF1-73EF-4F24-8159-2326F545191B}"/>
                </a:ext>
              </a:extLst>
            </p:cNvPr>
            <p:cNvSpPr/>
            <p:nvPr/>
          </p:nvSpPr>
          <p:spPr>
            <a:xfrm>
              <a:off x="8723940" y="4581096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1" name="Arc 250">
            <a:extLst>
              <a:ext uri="{FF2B5EF4-FFF2-40B4-BE49-F238E27FC236}">
                <a16:creationId xmlns:a16="http://schemas.microsoft.com/office/drawing/2014/main" id="{277269DD-B396-41A3-870A-A60A36CC08AC}"/>
              </a:ext>
            </a:extLst>
          </p:cNvPr>
          <p:cNvSpPr/>
          <p:nvPr/>
        </p:nvSpPr>
        <p:spPr>
          <a:xfrm rot="217216">
            <a:off x="6411905" y="914038"/>
            <a:ext cx="1754434" cy="1242406"/>
          </a:xfrm>
          <a:prstGeom prst="arc">
            <a:avLst>
              <a:gd name="adj1" fmla="val 10432376"/>
              <a:gd name="adj2" fmla="val 1587270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Arc 251">
            <a:extLst>
              <a:ext uri="{FF2B5EF4-FFF2-40B4-BE49-F238E27FC236}">
                <a16:creationId xmlns:a16="http://schemas.microsoft.com/office/drawing/2014/main" id="{F755DF4E-462A-4458-BC9F-660A29FEBF9F}"/>
              </a:ext>
            </a:extLst>
          </p:cNvPr>
          <p:cNvSpPr/>
          <p:nvPr/>
        </p:nvSpPr>
        <p:spPr>
          <a:xfrm rot="1543943">
            <a:off x="3986699" y="1136448"/>
            <a:ext cx="1195643" cy="846697"/>
          </a:xfrm>
          <a:prstGeom prst="arc">
            <a:avLst>
              <a:gd name="adj1" fmla="val 12049713"/>
              <a:gd name="adj2" fmla="val 0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1A26B00B-144E-4E15-A9FA-03A0BEFBA00E}"/>
              </a:ext>
            </a:extLst>
          </p:cNvPr>
          <p:cNvSpPr/>
          <p:nvPr/>
        </p:nvSpPr>
        <p:spPr>
          <a:xfrm>
            <a:off x="3618805" y="932460"/>
            <a:ext cx="637756" cy="306768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solidFill>
            <a:schemeClr val="accent6"/>
          </a:solidFill>
          <a:ln w="44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5" name="Arc 254">
            <a:extLst>
              <a:ext uri="{FF2B5EF4-FFF2-40B4-BE49-F238E27FC236}">
                <a16:creationId xmlns:a16="http://schemas.microsoft.com/office/drawing/2014/main" id="{1314AD64-764A-4F44-89EC-68B67EBEF42A}"/>
              </a:ext>
            </a:extLst>
          </p:cNvPr>
          <p:cNvSpPr/>
          <p:nvPr/>
        </p:nvSpPr>
        <p:spPr>
          <a:xfrm rot="1543943">
            <a:off x="6977691" y="1101796"/>
            <a:ext cx="1195643" cy="950442"/>
          </a:xfrm>
          <a:prstGeom prst="arc">
            <a:avLst>
              <a:gd name="adj1" fmla="val 11269560"/>
              <a:gd name="adj2" fmla="val 18911863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AA84C133-00CD-4344-B305-5B780D5F758A}"/>
              </a:ext>
            </a:extLst>
          </p:cNvPr>
          <p:cNvSpPr/>
          <p:nvPr/>
        </p:nvSpPr>
        <p:spPr>
          <a:xfrm flipH="1">
            <a:off x="7867249" y="1001873"/>
            <a:ext cx="637756" cy="306768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solidFill>
            <a:schemeClr val="accent6"/>
          </a:solidFill>
          <a:ln w="44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7" name="Arc 256">
            <a:extLst>
              <a:ext uri="{FF2B5EF4-FFF2-40B4-BE49-F238E27FC236}">
                <a16:creationId xmlns:a16="http://schemas.microsoft.com/office/drawing/2014/main" id="{2016783D-761D-4940-B5AB-4E0A0E3DE89A}"/>
              </a:ext>
            </a:extLst>
          </p:cNvPr>
          <p:cNvSpPr/>
          <p:nvPr/>
        </p:nvSpPr>
        <p:spPr>
          <a:xfrm rot="912183" flipH="1">
            <a:off x="4326442" y="548021"/>
            <a:ext cx="1754434" cy="1242406"/>
          </a:xfrm>
          <a:prstGeom prst="arc">
            <a:avLst>
              <a:gd name="adj1" fmla="val 10432376"/>
              <a:gd name="adj2" fmla="val 1587270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6F503CC9-147E-4785-91A6-03E18B0FE00C}"/>
              </a:ext>
            </a:extLst>
          </p:cNvPr>
          <p:cNvGrpSpPr/>
          <p:nvPr/>
        </p:nvGrpSpPr>
        <p:grpSpPr>
          <a:xfrm>
            <a:off x="4232131" y="2146873"/>
            <a:ext cx="3704021" cy="1156040"/>
            <a:chOff x="4366684" y="2926127"/>
            <a:chExt cx="3278335" cy="2571063"/>
          </a:xfrm>
        </p:grpSpPr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DD92D0BF-FEE5-4F8E-8B4B-119FD573CA6D}"/>
                </a:ext>
              </a:extLst>
            </p:cNvPr>
            <p:cNvSpPr/>
            <p:nvPr/>
          </p:nvSpPr>
          <p:spPr>
            <a:xfrm>
              <a:off x="4744501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15F68736-1823-43BF-8B7C-5E0D3E1C8EFC}"/>
                </a:ext>
              </a:extLst>
            </p:cNvPr>
            <p:cNvSpPr/>
            <p:nvPr/>
          </p:nvSpPr>
          <p:spPr>
            <a:xfrm>
              <a:off x="467662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0CE2482-32C1-489C-9067-C63FF4A7DD96}"/>
                </a:ext>
              </a:extLst>
            </p:cNvPr>
            <p:cNvSpPr/>
            <p:nvPr/>
          </p:nvSpPr>
          <p:spPr>
            <a:xfrm>
              <a:off x="5706626" y="2927282"/>
              <a:ext cx="109764" cy="2394576"/>
            </a:xfrm>
            <a:custGeom>
              <a:avLst/>
              <a:gdLst>
                <a:gd name="connsiteX0" fmla="*/ 0 w 292813"/>
                <a:gd name="connsiteY0" fmla="*/ 639258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97091" y="0"/>
                    <a:pt x="194952" y="0"/>
                    <a:pt x="295125" y="0"/>
                  </a:cubicBezTo>
                  <a:cubicBezTo>
                    <a:pt x="295125" y="2130603"/>
                    <a:pt x="295125" y="4259666"/>
                    <a:pt x="29512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FDA3A9-C927-4981-A314-0E8335490F77}"/>
                </a:ext>
              </a:extLst>
            </p:cNvPr>
            <p:cNvSpPr/>
            <p:nvPr/>
          </p:nvSpPr>
          <p:spPr>
            <a:xfrm>
              <a:off x="5022376" y="2926994"/>
              <a:ext cx="75101" cy="2394576"/>
            </a:xfrm>
            <a:custGeom>
              <a:avLst/>
              <a:gdLst>
                <a:gd name="connsiteX0" fmla="*/ 0 w 200346"/>
                <a:gd name="connsiteY0" fmla="*/ 6392581 h 6387957"/>
                <a:gd name="connsiteX1" fmla="*/ 0 w 200346"/>
                <a:gd name="connsiteY1" fmla="*/ 0 h 6387957"/>
                <a:gd name="connsiteX2" fmla="*/ 201117 w 200346"/>
                <a:gd name="connsiteY2" fmla="*/ 0 h 6387957"/>
                <a:gd name="connsiteX3" fmla="*/ 201117 w 200346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346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3307" y="0"/>
                    <a:pt x="201117" y="0"/>
                  </a:cubicBezTo>
                  <a:cubicBezTo>
                    <a:pt x="201117" y="2131374"/>
                    <a:pt x="201117" y="4260437"/>
                    <a:pt x="201117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1A1ECB4-9A2D-489F-A403-68432F406C59}"/>
                </a:ext>
              </a:extLst>
            </p:cNvPr>
            <p:cNvSpPr/>
            <p:nvPr/>
          </p:nvSpPr>
          <p:spPr>
            <a:xfrm>
              <a:off x="487782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6043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A90CEB0-CF1B-473E-AC80-D287C978B8EB}"/>
                </a:ext>
              </a:extLst>
            </p:cNvPr>
            <p:cNvSpPr/>
            <p:nvPr/>
          </p:nvSpPr>
          <p:spPr>
            <a:xfrm>
              <a:off x="4559765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775CE2AD-EB1E-4C4E-B065-80051BD34D14}"/>
                </a:ext>
              </a:extLst>
            </p:cNvPr>
            <p:cNvSpPr/>
            <p:nvPr/>
          </p:nvSpPr>
          <p:spPr>
            <a:xfrm>
              <a:off x="4433987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4716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39F3825-2CD6-4D7D-B343-3127AF5177D1}"/>
                </a:ext>
              </a:extLst>
            </p:cNvPr>
            <p:cNvSpPr/>
            <p:nvPr/>
          </p:nvSpPr>
          <p:spPr>
            <a:xfrm>
              <a:off x="4366684" y="2927282"/>
              <a:ext cx="37550" cy="2567886"/>
            </a:xfrm>
            <a:custGeom>
              <a:avLst/>
              <a:gdLst>
                <a:gd name="connsiteX0" fmla="*/ 0 w 100173"/>
                <a:gd name="connsiteY0" fmla="*/ 685414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148"/>
                  </a:moveTo>
                  <a:cubicBezTo>
                    <a:pt x="0" y="4569432"/>
                    <a:pt x="0" y="2286257"/>
                    <a:pt x="0" y="0"/>
                  </a:cubicBezTo>
                  <a:cubicBezTo>
                    <a:pt x="33905" y="0"/>
                    <a:pt x="67809" y="0"/>
                    <a:pt x="103255" y="0"/>
                  </a:cubicBezTo>
                  <a:cubicBezTo>
                    <a:pt x="103255" y="2285486"/>
                    <a:pt x="103255" y="456866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17F8FE64-CDBA-4722-804D-097CF1C3E629}"/>
                </a:ext>
              </a:extLst>
            </p:cNvPr>
            <p:cNvSpPr/>
            <p:nvPr/>
          </p:nvSpPr>
          <p:spPr>
            <a:xfrm>
              <a:off x="5957386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3945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C0BBC1B-3667-4313-9E7F-53CCD675BC12}"/>
                </a:ext>
              </a:extLst>
            </p:cNvPr>
            <p:cNvSpPr/>
            <p:nvPr/>
          </p:nvSpPr>
          <p:spPr>
            <a:xfrm>
              <a:off x="6024689" y="2926127"/>
              <a:ext cx="37550" cy="2567886"/>
            </a:xfrm>
            <a:custGeom>
              <a:avLst/>
              <a:gdLst>
                <a:gd name="connsiteX0" fmla="*/ 0 w 100173"/>
                <a:gd name="connsiteY0" fmla="*/ 6857230 h 6850294"/>
                <a:gd name="connsiteX1" fmla="*/ 0 w 100173"/>
                <a:gd name="connsiteY1" fmla="*/ 0 h 6850294"/>
                <a:gd name="connsiteX2" fmla="*/ 52398 w 100173"/>
                <a:gd name="connsiteY2" fmla="*/ 0 h 6850294"/>
                <a:gd name="connsiteX3" fmla="*/ 103255 w 100173"/>
                <a:gd name="connsiteY3" fmla="*/ 0 h 6850294"/>
                <a:gd name="connsiteX4" fmla="*/ 103255 w 100173"/>
                <a:gd name="connsiteY4" fmla="*/ 6857230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850294">
                  <a:moveTo>
                    <a:pt x="0" y="6857230"/>
                  </a:moveTo>
                  <a:cubicBezTo>
                    <a:pt x="0" y="4572514"/>
                    <a:pt x="0" y="2288569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287798"/>
                    <a:pt x="103255" y="4571743"/>
                    <a:pt x="103255" y="6857230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14C79AB-A936-4D52-A625-026469B14399}"/>
                </a:ext>
              </a:extLst>
            </p:cNvPr>
            <p:cNvSpPr/>
            <p:nvPr/>
          </p:nvSpPr>
          <p:spPr>
            <a:xfrm>
              <a:off x="5890084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1714 w 100173"/>
                <a:gd name="connsiteY2" fmla="*/ 0 h 6387957"/>
                <a:gd name="connsiteX3" fmla="*/ 101714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33904" y="0"/>
                    <a:pt x="67039" y="0"/>
                    <a:pt x="101714" y="0"/>
                  </a:cubicBezTo>
                  <a:cubicBezTo>
                    <a:pt x="101714" y="2130603"/>
                    <a:pt x="101714" y="4260437"/>
                    <a:pt x="101714" y="639258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C191A941-607A-49D9-86B8-08383C7E628A}"/>
                </a:ext>
              </a:extLst>
            </p:cNvPr>
            <p:cNvSpPr/>
            <p:nvPr/>
          </p:nvSpPr>
          <p:spPr>
            <a:xfrm>
              <a:off x="6091991" y="2926994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1978"/>
                    <a:pt x="0" y="213291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1374"/>
                    <a:pt x="103255" y="4261207"/>
                    <a:pt x="103255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3AE52E9-A164-4F63-AE64-5B7EA71756D8}"/>
                </a:ext>
              </a:extLst>
            </p:cNvPr>
            <p:cNvSpPr/>
            <p:nvPr/>
          </p:nvSpPr>
          <p:spPr>
            <a:xfrm>
              <a:off x="7139759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EEE38055-CE9F-4D00-B914-687D12689D85}"/>
                </a:ext>
              </a:extLst>
            </p:cNvPr>
            <p:cNvSpPr/>
            <p:nvPr/>
          </p:nvSpPr>
          <p:spPr>
            <a:xfrm>
              <a:off x="7280788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FEB0EC1E-E411-49E8-BC38-F2CDC3E3CDFD}"/>
                </a:ext>
              </a:extLst>
            </p:cNvPr>
            <p:cNvSpPr/>
            <p:nvPr/>
          </p:nvSpPr>
          <p:spPr>
            <a:xfrm>
              <a:off x="7349773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99402" y="0"/>
                    <a:pt x="195722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EAA52EA-F768-44B5-88AB-31A8885E91E3}"/>
                </a:ext>
              </a:extLst>
            </p:cNvPr>
            <p:cNvSpPr/>
            <p:nvPr/>
          </p:nvSpPr>
          <p:spPr>
            <a:xfrm>
              <a:off x="7548511" y="2927282"/>
              <a:ext cx="41911" cy="2569908"/>
            </a:xfrm>
            <a:custGeom>
              <a:avLst/>
              <a:gdLst>
                <a:gd name="connsiteX0" fmla="*/ 0 w 115584"/>
                <a:gd name="connsiteY0" fmla="*/ 6753975 h 6850294"/>
                <a:gd name="connsiteX1" fmla="*/ 13099 w 115584"/>
                <a:gd name="connsiteY1" fmla="*/ 0 h 6850294"/>
                <a:gd name="connsiteX2" fmla="*/ 118666 w 115584"/>
                <a:gd name="connsiteY2" fmla="*/ 0 h 6850294"/>
                <a:gd name="connsiteX3" fmla="*/ 118666 w 115584"/>
                <a:gd name="connsiteY3" fmla="*/ 6855688 h 6850294"/>
                <a:gd name="connsiteX0" fmla="*/ 0 w 111805"/>
                <a:gd name="connsiteY0" fmla="*/ 6836322 h 6855688"/>
                <a:gd name="connsiteX1" fmla="*/ 6237 w 111805"/>
                <a:gd name="connsiteY1" fmla="*/ 0 h 6855688"/>
                <a:gd name="connsiteX2" fmla="*/ 111804 w 111805"/>
                <a:gd name="connsiteY2" fmla="*/ 0 h 6855688"/>
                <a:gd name="connsiteX3" fmla="*/ 111804 w 111805"/>
                <a:gd name="connsiteY3" fmla="*/ 6855688 h 6855688"/>
                <a:gd name="connsiteX0" fmla="*/ 0 w 111804"/>
                <a:gd name="connsiteY0" fmla="*/ 6853478 h 6855688"/>
                <a:gd name="connsiteX1" fmla="*/ 6237 w 111804"/>
                <a:gd name="connsiteY1" fmla="*/ 0 h 6855688"/>
                <a:gd name="connsiteX2" fmla="*/ 111804 w 111804"/>
                <a:gd name="connsiteY2" fmla="*/ 0 h 6855688"/>
                <a:gd name="connsiteX3" fmla="*/ 111804 w 111804"/>
                <a:gd name="connsiteY3" fmla="*/ 6855688 h 685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04" h="6855688">
                  <a:moveTo>
                    <a:pt x="0" y="6853478"/>
                  </a:moveTo>
                  <a:cubicBezTo>
                    <a:pt x="14640" y="4603437"/>
                    <a:pt x="3155" y="2253123"/>
                    <a:pt x="6237" y="0"/>
                  </a:cubicBezTo>
                  <a:lnTo>
                    <a:pt x="111804" y="0"/>
                  </a:lnTo>
                  <a:lnTo>
                    <a:pt x="111804" y="6855688"/>
                  </a:ln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C455328A-DCEE-410D-BA26-ADA3D0069DD4}"/>
                </a:ext>
              </a:extLst>
            </p:cNvPr>
            <p:cNvSpPr/>
            <p:nvPr/>
          </p:nvSpPr>
          <p:spPr>
            <a:xfrm>
              <a:off x="748524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B733C93-19EF-4DDA-B2CD-AB9CECDF991C}"/>
                </a:ext>
              </a:extLst>
            </p:cNvPr>
            <p:cNvSpPr/>
            <p:nvPr/>
          </p:nvSpPr>
          <p:spPr>
            <a:xfrm>
              <a:off x="7616134" y="2926994"/>
              <a:ext cx="28885" cy="2567886"/>
            </a:xfrm>
            <a:custGeom>
              <a:avLst/>
              <a:gdLst>
                <a:gd name="connsiteX0" fmla="*/ 0 w 77056"/>
                <a:gd name="connsiteY0" fmla="*/ 6854918 h 6850294"/>
                <a:gd name="connsiteX1" fmla="*/ 0 w 77056"/>
                <a:gd name="connsiteY1" fmla="*/ 0 h 6850294"/>
                <a:gd name="connsiteX2" fmla="*/ 78597 w 77056"/>
                <a:gd name="connsiteY2" fmla="*/ 0 h 6850294"/>
                <a:gd name="connsiteX3" fmla="*/ 78597 w 77056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56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25428" y="0"/>
                    <a:pt x="50087" y="0"/>
                    <a:pt x="78597" y="0"/>
                  </a:cubicBezTo>
                  <a:cubicBezTo>
                    <a:pt x="78597" y="2283175"/>
                    <a:pt x="78597" y="4566350"/>
                    <a:pt x="78597" y="6854918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F2CA48E9-700A-4586-8107-9FC3DAB60680}"/>
                </a:ext>
              </a:extLst>
            </p:cNvPr>
            <p:cNvSpPr/>
            <p:nvPr/>
          </p:nvSpPr>
          <p:spPr>
            <a:xfrm>
              <a:off x="6838507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450D6B9-B93B-401C-BCCB-F5DF29D7E070}"/>
                </a:ext>
              </a:extLst>
            </p:cNvPr>
            <p:cNvSpPr/>
            <p:nvPr/>
          </p:nvSpPr>
          <p:spPr>
            <a:xfrm>
              <a:off x="6980994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73123BC4-CD10-48E2-BFB3-7F70917C55D6}"/>
                </a:ext>
              </a:extLst>
            </p:cNvPr>
            <p:cNvSpPr/>
            <p:nvPr/>
          </p:nvSpPr>
          <p:spPr>
            <a:xfrm>
              <a:off x="706505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FF37F95-C2E6-4015-BB73-82D71F8A1E2B}"/>
                </a:ext>
              </a:extLst>
            </p:cNvPr>
            <p:cNvSpPr/>
            <p:nvPr/>
          </p:nvSpPr>
          <p:spPr>
            <a:xfrm>
              <a:off x="6754449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D04A8134-7BD8-4BB2-92CD-BC6C1B666B2D}"/>
                </a:ext>
              </a:extLst>
            </p:cNvPr>
            <p:cNvSpPr/>
            <p:nvPr/>
          </p:nvSpPr>
          <p:spPr>
            <a:xfrm>
              <a:off x="6334914" y="2927282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2748"/>
                    <a:pt x="0" y="213291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1374"/>
                    <a:pt x="103255" y="4260436"/>
                    <a:pt x="103255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58B22BD-4C0C-4AAF-90D5-C5F7E6FC370B}"/>
                </a:ext>
              </a:extLst>
            </p:cNvPr>
            <p:cNvSpPr/>
            <p:nvPr/>
          </p:nvSpPr>
          <p:spPr>
            <a:xfrm>
              <a:off x="6159871" y="2926127"/>
              <a:ext cx="37550" cy="2397464"/>
            </a:xfrm>
            <a:custGeom>
              <a:avLst/>
              <a:gdLst>
                <a:gd name="connsiteX0" fmla="*/ 0 w 100173"/>
                <a:gd name="connsiteY0" fmla="*/ 6395663 h 6395662"/>
                <a:gd name="connsiteX1" fmla="*/ 0 w 100173"/>
                <a:gd name="connsiteY1" fmla="*/ 0 h 6395662"/>
                <a:gd name="connsiteX2" fmla="*/ 52398 w 100173"/>
                <a:gd name="connsiteY2" fmla="*/ 0 h 6395662"/>
                <a:gd name="connsiteX3" fmla="*/ 103255 w 100173"/>
                <a:gd name="connsiteY3" fmla="*/ 0 h 6395662"/>
                <a:gd name="connsiteX4" fmla="*/ 103255 w 100173"/>
                <a:gd name="connsiteY4" fmla="*/ 6395663 h 639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395662">
                  <a:moveTo>
                    <a:pt x="0" y="6395663"/>
                  </a:moveTo>
                  <a:cubicBezTo>
                    <a:pt x="0" y="4265060"/>
                    <a:pt x="0" y="2135227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132915"/>
                    <a:pt x="103255" y="4261977"/>
                    <a:pt x="103255" y="6395663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58B4F8B3-E98A-455E-847C-D3EECCD296EE}"/>
                </a:ext>
              </a:extLst>
            </p:cNvPr>
            <p:cNvSpPr/>
            <p:nvPr/>
          </p:nvSpPr>
          <p:spPr>
            <a:xfrm>
              <a:off x="6231712" y="2926127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31CF4154-07B0-4E0C-B904-223269B9CDE8}"/>
                </a:ext>
              </a:extLst>
            </p:cNvPr>
            <p:cNvSpPr/>
            <p:nvPr/>
          </p:nvSpPr>
          <p:spPr>
            <a:xfrm>
              <a:off x="6598401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D22D180F-FB50-4260-AABC-FC6AEDA42E34}"/>
                </a:ext>
              </a:extLst>
            </p:cNvPr>
            <p:cNvSpPr/>
            <p:nvPr/>
          </p:nvSpPr>
          <p:spPr>
            <a:xfrm>
              <a:off x="6680669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DF2F1A03-9469-469E-AD14-BF151A7596AB}"/>
                </a:ext>
              </a:extLst>
            </p:cNvPr>
            <p:cNvSpPr/>
            <p:nvPr/>
          </p:nvSpPr>
          <p:spPr>
            <a:xfrm>
              <a:off x="6516134" y="2927282"/>
              <a:ext cx="37550" cy="2394576"/>
            </a:xfrm>
            <a:custGeom>
              <a:avLst/>
              <a:gdLst>
                <a:gd name="connsiteX0" fmla="*/ 0 w 100173"/>
                <a:gd name="connsiteY0" fmla="*/ 639181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181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181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134" y="0"/>
                    <a:pt x="67039" y="0"/>
                    <a:pt x="103255" y="0"/>
                  </a:cubicBezTo>
                  <a:cubicBezTo>
                    <a:pt x="103255" y="2130603"/>
                    <a:pt x="103255" y="4260436"/>
                    <a:pt x="103255" y="639181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630C142B-978F-413F-B2C3-92715A5E301C}"/>
                </a:ext>
              </a:extLst>
            </p:cNvPr>
            <p:cNvSpPr/>
            <p:nvPr/>
          </p:nvSpPr>
          <p:spPr>
            <a:xfrm>
              <a:off x="6399205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3FB55C14-178E-45B3-B627-906B5818B83B}"/>
                </a:ext>
              </a:extLst>
            </p:cNvPr>
            <p:cNvSpPr/>
            <p:nvPr/>
          </p:nvSpPr>
          <p:spPr>
            <a:xfrm>
              <a:off x="5237391" y="2926127"/>
              <a:ext cx="144425" cy="2394576"/>
            </a:xfrm>
            <a:custGeom>
              <a:avLst/>
              <a:gdLst>
                <a:gd name="connsiteX0" fmla="*/ 0 w 385280"/>
                <a:gd name="connsiteY0" fmla="*/ 6393351 h 6387957"/>
                <a:gd name="connsiteX1" fmla="*/ 0 w 385280"/>
                <a:gd name="connsiteY1" fmla="*/ 0 h 6387957"/>
                <a:gd name="connsiteX2" fmla="*/ 387593 w 385280"/>
                <a:gd name="connsiteY2" fmla="*/ 0 h 6387957"/>
                <a:gd name="connsiteX3" fmla="*/ 387593 w 38528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280" h="6387957">
                  <a:moveTo>
                    <a:pt x="0" y="639335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128684" y="0"/>
                    <a:pt x="256597" y="0"/>
                    <a:pt x="387593" y="0"/>
                  </a:cubicBezTo>
                  <a:cubicBezTo>
                    <a:pt x="387593" y="2130603"/>
                    <a:pt x="387593" y="4261207"/>
                    <a:pt x="387593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7A98972D-2737-4ED9-B80C-A227894E4F7B}"/>
                </a:ext>
              </a:extLst>
            </p:cNvPr>
            <p:cNvSpPr/>
            <p:nvPr/>
          </p:nvSpPr>
          <p:spPr>
            <a:xfrm>
              <a:off x="512326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59666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D144A6-2ED0-44DA-8B14-6DA2AA2CB8E2}"/>
                </a:ext>
              </a:extLst>
            </p:cNvPr>
            <p:cNvSpPr/>
            <p:nvPr/>
          </p:nvSpPr>
          <p:spPr>
            <a:xfrm>
              <a:off x="5611343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0FB667A5-4143-4A94-A51B-F5F79440A529}"/>
                </a:ext>
              </a:extLst>
            </p:cNvPr>
            <p:cNvSpPr/>
            <p:nvPr/>
          </p:nvSpPr>
          <p:spPr>
            <a:xfrm>
              <a:off x="540725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10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E31229FC-3014-4ED9-9209-B4C0A62827CD}"/>
                </a:ext>
              </a:extLst>
            </p:cNvPr>
            <p:cNvSpPr/>
            <p:nvPr/>
          </p:nvSpPr>
          <p:spPr>
            <a:xfrm>
              <a:off x="5470252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CF023D32-B85F-46BF-8415-28BCCFB6EB7A}"/>
                </a:ext>
              </a:extLst>
            </p:cNvPr>
            <p:cNvSpPr/>
            <p:nvPr/>
          </p:nvSpPr>
          <p:spPr>
            <a:xfrm>
              <a:off x="5533244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1CB42F0B-33C9-44F6-BAD1-91ADC89930EF}"/>
              </a:ext>
            </a:extLst>
          </p:cNvPr>
          <p:cNvGrpSpPr/>
          <p:nvPr/>
        </p:nvGrpSpPr>
        <p:grpSpPr>
          <a:xfrm>
            <a:off x="3401010" y="1327323"/>
            <a:ext cx="2803259" cy="913008"/>
            <a:chOff x="342804" y="1541415"/>
            <a:chExt cx="9509699" cy="3097260"/>
          </a:xfrm>
          <a:scene3d>
            <a:camera prst="perspectiveContrastingRightFacing" fov="6900000">
              <a:rot lat="665717" lon="18654383" rev="20857729"/>
            </a:camera>
            <a:lightRig rig="threePt" dir="t"/>
          </a:scene3d>
        </p:grpSpPr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931C48-309C-4BBF-9120-ECA7CB6C6455}"/>
                </a:ext>
              </a:extLst>
            </p:cNvPr>
            <p:cNvSpPr/>
            <p:nvPr/>
          </p:nvSpPr>
          <p:spPr>
            <a:xfrm>
              <a:off x="6567993" y="1819126"/>
              <a:ext cx="134121" cy="640802"/>
            </a:xfrm>
            <a:custGeom>
              <a:avLst/>
              <a:gdLst>
                <a:gd name="connsiteX0" fmla="*/ 173355 w 171450"/>
                <a:gd name="connsiteY0" fmla="*/ 763928 h 819150"/>
                <a:gd name="connsiteX1" fmla="*/ 136207 w 171450"/>
                <a:gd name="connsiteY1" fmla="*/ 821078 h 819150"/>
                <a:gd name="connsiteX2" fmla="*/ 113348 w 171450"/>
                <a:gd name="connsiteY2" fmla="*/ 763928 h 819150"/>
                <a:gd name="connsiteX3" fmla="*/ 115252 w 171450"/>
                <a:gd name="connsiteY3" fmla="*/ 374356 h 819150"/>
                <a:gd name="connsiteX4" fmla="*/ 81915 w 171450"/>
                <a:gd name="connsiteY4" fmla="*/ 343876 h 819150"/>
                <a:gd name="connsiteX5" fmla="*/ 15240 w 171450"/>
                <a:gd name="connsiteY5" fmla="*/ 343876 h 819150"/>
                <a:gd name="connsiteX6" fmla="*/ 0 w 171450"/>
                <a:gd name="connsiteY6" fmla="*/ 329588 h 819150"/>
                <a:gd name="connsiteX7" fmla="*/ 16193 w 171450"/>
                <a:gd name="connsiteY7" fmla="*/ 318158 h 819150"/>
                <a:gd name="connsiteX8" fmla="*/ 59055 w 171450"/>
                <a:gd name="connsiteY8" fmla="*/ 318158 h 819150"/>
                <a:gd name="connsiteX9" fmla="*/ 116205 w 171450"/>
                <a:gd name="connsiteY9" fmla="*/ 261961 h 819150"/>
                <a:gd name="connsiteX10" fmla="*/ 58102 w 171450"/>
                <a:gd name="connsiteY10" fmla="*/ 206716 h 819150"/>
                <a:gd name="connsiteX11" fmla="*/ 20002 w 171450"/>
                <a:gd name="connsiteY11" fmla="*/ 206716 h 819150"/>
                <a:gd name="connsiteX12" fmla="*/ 952 w 171450"/>
                <a:gd name="connsiteY12" fmla="*/ 192428 h 819150"/>
                <a:gd name="connsiteX13" fmla="*/ 20002 w 171450"/>
                <a:gd name="connsiteY13" fmla="*/ 182903 h 819150"/>
                <a:gd name="connsiteX14" fmla="*/ 29527 w 171450"/>
                <a:gd name="connsiteY14" fmla="*/ 182903 h 819150"/>
                <a:gd name="connsiteX15" fmla="*/ 114300 w 171450"/>
                <a:gd name="connsiteY15" fmla="*/ 95273 h 819150"/>
                <a:gd name="connsiteX16" fmla="*/ 114300 w 171450"/>
                <a:gd name="connsiteY16" fmla="*/ 47648 h 819150"/>
                <a:gd name="connsiteX17" fmla="*/ 143827 w 171450"/>
                <a:gd name="connsiteY17" fmla="*/ 23 h 819150"/>
                <a:gd name="connsiteX18" fmla="*/ 170498 w 171450"/>
                <a:gd name="connsiteY18" fmla="*/ 50506 h 819150"/>
                <a:gd name="connsiteX19" fmla="*/ 173355 w 171450"/>
                <a:gd name="connsiteY19" fmla="*/ 763928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819150">
                  <a:moveTo>
                    <a:pt x="173355" y="763928"/>
                  </a:moveTo>
                  <a:cubicBezTo>
                    <a:pt x="167640" y="786788"/>
                    <a:pt x="187643" y="828698"/>
                    <a:pt x="136207" y="821078"/>
                  </a:cubicBezTo>
                  <a:cubicBezTo>
                    <a:pt x="98107" y="815363"/>
                    <a:pt x="122873" y="782026"/>
                    <a:pt x="113348" y="763928"/>
                  </a:cubicBezTo>
                  <a:cubicBezTo>
                    <a:pt x="113348" y="634388"/>
                    <a:pt x="113348" y="503896"/>
                    <a:pt x="115252" y="374356"/>
                  </a:cubicBezTo>
                  <a:cubicBezTo>
                    <a:pt x="115252" y="346733"/>
                    <a:pt x="104775" y="342923"/>
                    <a:pt x="81915" y="343876"/>
                  </a:cubicBezTo>
                  <a:cubicBezTo>
                    <a:pt x="60007" y="344828"/>
                    <a:pt x="37148" y="343876"/>
                    <a:pt x="15240" y="343876"/>
                  </a:cubicBezTo>
                  <a:cubicBezTo>
                    <a:pt x="5715" y="343876"/>
                    <a:pt x="0" y="339113"/>
                    <a:pt x="0" y="329588"/>
                  </a:cubicBezTo>
                  <a:cubicBezTo>
                    <a:pt x="0" y="318158"/>
                    <a:pt x="8573" y="318158"/>
                    <a:pt x="16193" y="318158"/>
                  </a:cubicBezTo>
                  <a:cubicBezTo>
                    <a:pt x="30480" y="318158"/>
                    <a:pt x="44768" y="316253"/>
                    <a:pt x="59055" y="318158"/>
                  </a:cubicBezTo>
                  <a:cubicBezTo>
                    <a:pt x="105727" y="326731"/>
                    <a:pt x="115252" y="307681"/>
                    <a:pt x="116205" y="261961"/>
                  </a:cubicBezTo>
                  <a:cubicBezTo>
                    <a:pt x="117157" y="214336"/>
                    <a:pt x="102870" y="199096"/>
                    <a:pt x="58102" y="206716"/>
                  </a:cubicBezTo>
                  <a:cubicBezTo>
                    <a:pt x="45720" y="208621"/>
                    <a:pt x="32385" y="206716"/>
                    <a:pt x="20002" y="206716"/>
                  </a:cubicBezTo>
                  <a:cubicBezTo>
                    <a:pt x="10477" y="206716"/>
                    <a:pt x="0" y="205763"/>
                    <a:pt x="952" y="192428"/>
                  </a:cubicBezTo>
                  <a:cubicBezTo>
                    <a:pt x="1905" y="181951"/>
                    <a:pt x="12382" y="183856"/>
                    <a:pt x="20002" y="182903"/>
                  </a:cubicBezTo>
                  <a:cubicBezTo>
                    <a:pt x="22860" y="182903"/>
                    <a:pt x="26670" y="182903"/>
                    <a:pt x="29527" y="182903"/>
                  </a:cubicBezTo>
                  <a:cubicBezTo>
                    <a:pt x="114300" y="179093"/>
                    <a:pt x="114300" y="179093"/>
                    <a:pt x="114300" y="95273"/>
                  </a:cubicBezTo>
                  <a:cubicBezTo>
                    <a:pt x="114300" y="79081"/>
                    <a:pt x="113348" y="63841"/>
                    <a:pt x="114300" y="47648"/>
                  </a:cubicBezTo>
                  <a:cubicBezTo>
                    <a:pt x="116205" y="27646"/>
                    <a:pt x="100013" y="-929"/>
                    <a:pt x="143827" y="23"/>
                  </a:cubicBezTo>
                  <a:cubicBezTo>
                    <a:pt x="188595" y="976"/>
                    <a:pt x="170498" y="32408"/>
                    <a:pt x="170498" y="50506"/>
                  </a:cubicBezTo>
                  <a:cubicBezTo>
                    <a:pt x="172402" y="288631"/>
                    <a:pt x="172402" y="525803"/>
                    <a:pt x="173355" y="763928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AC691A95-AF17-4EFC-8CDD-690177C8555F}"/>
                </a:ext>
              </a:extLst>
            </p:cNvPr>
            <p:cNvSpPr/>
            <p:nvPr/>
          </p:nvSpPr>
          <p:spPr>
            <a:xfrm>
              <a:off x="8661003" y="1992732"/>
              <a:ext cx="44706" cy="715315"/>
            </a:xfrm>
            <a:custGeom>
              <a:avLst/>
              <a:gdLst>
                <a:gd name="connsiteX0" fmla="*/ 60997 w 57150"/>
                <a:gd name="connsiteY0" fmla="*/ 827752 h 914400"/>
                <a:gd name="connsiteX1" fmla="*/ 60043 w 57150"/>
                <a:gd name="connsiteY1" fmla="*/ 888713 h 914400"/>
                <a:gd name="connsiteX2" fmla="*/ 30516 w 57150"/>
                <a:gd name="connsiteY2" fmla="*/ 915383 h 914400"/>
                <a:gd name="connsiteX3" fmla="*/ 1941 w 57150"/>
                <a:gd name="connsiteY3" fmla="*/ 888713 h 914400"/>
                <a:gd name="connsiteX4" fmla="*/ 37 w 57150"/>
                <a:gd name="connsiteY4" fmla="*/ 827752 h 914400"/>
                <a:gd name="connsiteX5" fmla="*/ 989 w 57150"/>
                <a:gd name="connsiteY5" fmla="*/ 38130 h 914400"/>
                <a:gd name="connsiteX6" fmla="*/ 25754 w 57150"/>
                <a:gd name="connsiteY6" fmla="*/ 30 h 914400"/>
                <a:gd name="connsiteX7" fmla="*/ 60043 w 57150"/>
                <a:gd name="connsiteY7" fmla="*/ 34320 h 914400"/>
                <a:gd name="connsiteX8" fmla="*/ 59091 w 57150"/>
                <a:gd name="connsiteY8" fmla="*/ 458183 h 914400"/>
                <a:gd name="connsiteX9" fmla="*/ 60997 w 57150"/>
                <a:gd name="connsiteY9" fmla="*/ 827752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" h="914400">
                  <a:moveTo>
                    <a:pt x="60997" y="827752"/>
                  </a:moveTo>
                  <a:cubicBezTo>
                    <a:pt x="60043" y="847755"/>
                    <a:pt x="59091" y="868710"/>
                    <a:pt x="60043" y="888713"/>
                  </a:cubicBezTo>
                  <a:cubicBezTo>
                    <a:pt x="60997" y="909668"/>
                    <a:pt x="49566" y="915383"/>
                    <a:pt x="30516" y="915383"/>
                  </a:cubicBezTo>
                  <a:cubicBezTo>
                    <a:pt x="11466" y="915383"/>
                    <a:pt x="989" y="909668"/>
                    <a:pt x="1941" y="888713"/>
                  </a:cubicBezTo>
                  <a:cubicBezTo>
                    <a:pt x="1941" y="868710"/>
                    <a:pt x="989" y="848708"/>
                    <a:pt x="37" y="827752"/>
                  </a:cubicBezTo>
                  <a:cubicBezTo>
                    <a:pt x="37" y="564863"/>
                    <a:pt x="989" y="301020"/>
                    <a:pt x="989" y="38130"/>
                  </a:cubicBezTo>
                  <a:cubicBezTo>
                    <a:pt x="989" y="20985"/>
                    <a:pt x="-7584" y="-922"/>
                    <a:pt x="25754" y="30"/>
                  </a:cubicBezTo>
                  <a:cubicBezTo>
                    <a:pt x="52424" y="30"/>
                    <a:pt x="60043" y="6698"/>
                    <a:pt x="60043" y="34320"/>
                  </a:cubicBezTo>
                  <a:cubicBezTo>
                    <a:pt x="59091" y="175290"/>
                    <a:pt x="59091" y="316260"/>
                    <a:pt x="59091" y="458183"/>
                  </a:cubicBezTo>
                  <a:cubicBezTo>
                    <a:pt x="60043" y="580103"/>
                    <a:pt x="60043" y="703927"/>
                    <a:pt x="60997" y="827752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6A88CF02-014D-4B16-A2A0-0709DC1325AD}"/>
                </a:ext>
              </a:extLst>
            </p:cNvPr>
            <p:cNvSpPr/>
            <p:nvPr/>
          </p:nvSpPr>
          <p:spPr>
            <a:xfrm>
              <a:off x="8176703" y="2640219"/>
              <a:ext cx="931399" cy="1221996"/>
            </a:xfrm>
            <a:custGeom>
              <a:avLst/>
              <a:gdLst>
                <a:gd name="connsiteX0" fmla="*/ 142875 w 1190625"/>
                <a:gd name="connsiteY0" fmla="*/ 1424047 h 1562100"/>
                <a:gd name="connsiteX1" fmla="*/ 0 w 1190625"/>
                <a:gd name="connsiteY1" fmla="*/ 1392614 h 1562100"/>
                <a:gd name="connsiteX2" fmla="*/ 88582 w 1190625"/>
                <a:gd name="connsiteY2" fmla="*/ 913507 h 1562100"/>
                <a:gd name="connsiteX3" fmla="*/ 257175 w 1190625"/>
                <a:gd name="connsiteY3" fmla="*/ 34349 h 1562100"/>
                <a:gd name="connsiteX4" fmla="*/ 300038 w 1190625"/>
                <a:gd name="connsiteY4" fmla="*/ 59 h 1562100"/>
                <a:gd name="connsiteX5" fmla="*/ 941069 w 1190625"/>
                <a:gd name="connsiteY5" fmla="*/ 59 h 1562100"/>
                <a:gd name="connsiteX6" fmla="*/ 982980 w 1190625"/>
                <a:gd name="connsiteY6" fmla="*/ 36254 h 1562100"/>
                <a:gd name="connsiteX7" fmla="*/ 1162050 w 1190625"/>
                <a:gd name="connsiteY7" fmla="*/ 1344037 h 1562100"/>
                <a:gd name="connsiteX8" fmla="*/ 1192530 w 1190625"/>
                <a:gd name="connsiteY8" fmla="*/ 1564064 h 1562100"/>
                <a:gd name="connsiteX9" fmla="*/ 1038225 w 1190625"/>
                <a:gd name="connsiteY9" fmla="*/ 1533584 h 1562100"/>
                <a:gd name="connsiteX10" fmla="*/ 1020127 w 1190625"/>
                <a:gd name="connsiteY10" fmla="*/ 1405949 h 1562100"/>
                <a:gd name="connsiteX11" fmla="*/ 909638 w 1190625"/>
                <a:gd name="connsiteY11" fmla="*/ 603944 h 1562100"/>
                <a:gd name="connsiteX12" fmla="*/ 855344 w 1190625"/>
                <a:gd name="connsiteY12" fmla="*/ 207704 h 1562100"/>
                <a:gd name="connsiteX13" fmla="*/ 786765 w 1190625"/>
                <a:gd name="connsiteY13" fmla="*/ 147697 h 1562100"/>
                <a:gd name="connsiteX14" fmla="*/ 453390 w 1190625"/>
                <a:gd name="connsiteY14" fmla="*/ 147697 h 1562100"/>
                <a:gd name="connsiteX15" fmla="*/ 376238 w 1190625"/>
                <a:gd name="connsiteY15" fmla="*/ 212467 h 1562100"/>
                <a:gd name="connsiteX16" fmla="*/ 160019 w 1190625"/>
                <a:gd name="connsiteY16" fmla="*/ 1339274 h 1562100"/>
                <a:gd name="connsiteX17" fmla="*/ 142875 w 1190625"/>
                <a:gd name="connsiteY17" fmla="*/ 1424047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0625" h="1562100">
                  <a:moveTo>
                    <a:pt x="142875" y="1424047"/>
                  </a:moveTo>
                  <a:cubicBezTo>
                    <a:pt x="97155" y="1424999"/>
                    <a:pt x="43815" y="1404997"/>
                    <a:pt x="0" y="1392614"/>
                  </a:cubicBezTo>
                  <a:cubicBezTo>
                    <a:pt x="29527" y="1232594"/>
                    <a:pt x="58102" y="1072574"/>
                    <a:pt x="88582" y="913507"/>
                  </a:cubicBezTo>
                  <a:cubicBezTo>
                    <a:pt x="144780" y="620137"/>
                    <a:pt x="201930" y="327719"/>
                    <a:pt x="257175" y="34349"/>
                  </a:cubicBezTo>
                  <a:cubicBezTo>
                    <a:pt x="262890" y="4822"/>
                    <a:pt x="274319" y="59"/>
                    <a:pt x="300038" y="59"/>
                  </a:cubicBezTo>
                  <a:cubicBezTo>
                    <a:pt x="405765" y="1012"/>
                    <a:pt x="853440" y="1964"/>
                    <a:pt x="941069" y="59"/>
                  </a:cubicBezTo>
                  <a:cubicBezTo>
                    <a:pt x="969644" y="-893"/>
                    <a:pt x="979169" y="9584"/>
                    <a:pt x="982980" y="36254"/>
                  </a:cubicBezTo>
                  <a:cubicBezTo>
                    <a:pt x="1042035" y="472499"/>
                    <a:pt x="1102042" y="908744"/>
                    <a:pt x="1162050" y="1344037"/>
                  </a:cubicBezTo>
                  <a:cubicBezTo>
                    <a:pt x="1174432" y="1436429"/>
                    <a:pt x="1180148" y="1471672"/>
                    <a:pt x="1192530" y="1564064"/>
                  </a:cubicBezTo>
                  <a:cubicBezTo>
                    <a:pt x="1194435" y="1579304"/>
                    <a:pt x="1043940" y="1547872"/>
                    <a:pt x="1038225" y="1533584"/>
                  </a:cubicBezTo>
                  <a:cubicBezTo>
                    <a:pt x="1023938" y="1451669"/>
                    <a:pt x="1031557" y="1487864"/>
                    <a:pt x="1020127" y="1405949"/>
                  </a:cubicBezTo>
                  <a:cubicBezTo>
                    <a:pt x="982980" y="1139249"/>
                    <a:pt x="945832" y="871597"/>
                    <a:pt x="909638" y="603944"/>
                  </a:cubicBezTo>
                  <a:cubicBezTo>
                    <a:pt x="891540" y="471547"/>
                    <a:pt x="872490" y="340102"/>
                    <a:pt x="855344" y="207704"/>
                  </a:cubicBezTo>
                  <a:cubicBezTo>
                    <a:pt x="847725" y="150554"/>
                    <a:pt x="843915" y="147697"/>
                    <a:pt x="786765" y="147697"/>
                  </a:cubicBezTo>
                  <a:cubicBezTo>
                    <a:pt x="675323" y="147697"/>
                    <a:pt x="564832" y="147697"/>
                    <a:pt x="453390" y="147697"/>
                  </a:cubicBezTo>
                  <a:cubicBezTo>
                    <a:pt x="391477" y="147697"/>
                    <a:pt x="387667" y="150554"/>
                    <a:pt x="376238" y="212467"/>
                  </a:cubicBezTo>
                  <a:cubicBezTo>
                    <a:pt x="304800" y="587752"/>
                    <a:pt x="233363" y="963989"/>
                    <a:pt x="160019" y="1339274"/>
                  </a:cubicBezTo>
                  <a:cubicBezTo>
                    <a:pt x="154305" y="1364039"/>
                    <a:pt x="156210" y="1396424"/>
                    <a:pt x="142875" y="142404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9124FE0-4CB4-43C3-AD7D-BF16A05A19C0}"/>
                </a:ext>
              </a:extLst>
            </p:cNvPr>
            <p:cNvSpPr/>
            <p:nvPr/>
          </p:nvSpPr>
          <p:spPr>
            <a:xfrm>
              <a:off x="6178295" y="2415936"/>
              <a:ext cx="923947" cy="1192191"/>
            </a:xfrm>
            <a:custGeom>
              <a:avLst/>
              <a:gdLst>
                <a:gd name="connsiteX0" fmla="*/ 984885 w 1181100"/>
                <a:gd name="connsiteY0" fmla="*/ 36254 h 1524000"/>
                <a:gd name="connsiteX1" fmla="*/ 942975 w 1181100"/>
                <a:gd name="connsiteY1" fmla="*/ 59 h 1524000"/>
                <a:gd name="connsiteX2" fmla="*/ 307657 w 1181100"/>
                <a:gd name="connsiteY2" fmla="*/ 59 h 1524000"/>
                <a:gd name="connsiteX3" fmla="*/ 258127 w 1181100"/>
                <a:gd name="connsiteY3" fmla="*/ 38159 h 1524000"/>
                <a:gd name="connsiteX4" fmla="*/ 51435 w 1181100"/>
                <a:gd name="connsiteY4" fmla="*/ 1122104 h 1524000"/>
                <a:gd name="connsiteX5" fmla="*/ 0 w 1181100"/>
                <a:gd name="connsiteY5" fmla="*/ 1398329 h 1524000"/>
                <a:gd name="connsiteX6" fmla="*/ 148590 w 1181100"/>
                <a:gd name="connsiteY6" fmla="*/ 1398329 h 1524000"/>
                <a:gd name="connsiteX7" fmla="*/ 378143 w 1181100"/>
                <a:gd name="connsiteY7" fmla="*/ 208657 h 1524000"/>
                <a:gd name="connsiteX8" fmla="*/ 449580 w 1181100"/>
                <a:gd name="connsiteY8" fmla="*/ 148649 h 1524000"/>
                <a:gd name="connsiteX9" fmla="*/ 782955 w 1181100"/>
                <a:gd name="connsiteY9" fmla="*/ 148649 h 1524000"/>
                <a:gd name="connsiteX10" fmla="*/ 857250 w 1181100"/>
                <a:gd name="connsiteY10" fmla="*/ 213419 h 1524000"/>
                <a:gd name="connsiteX11" fmla="*/ 1019175 w 1181100"/>
                <a:gd name="connsiteY11" fmla="*/ 1391662 h 1524000"/>
                <a:gd name="connsiteX12" fmla="*/ 1049655 w 1181100"/>
                <a:gd name="connsiteY12" fmla="*/ 1529774 h 1524000"/>
                <a:gd name="connsiteX13" fmla="*/ 1185863 w 1181100"/>
                <a:gd name="connsiteY13" fmla="*/ 1512629 h 1524000"/>
                <a:gd name="connsiteX14" fmla="*/ 984885 w 1181100"/>
                <a:gd name="connsiteY14" fmla="*/ 3625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1100" h="1524000">
                  <a:moveTo>
                    <a:pt x="984885" y="36254"/>
                  </a:moveTo>
                  <a:cubicBezTo>
                    <a:pt x="981075" y="9584"/>
                    <a:pt x="971550" y="-893"/>
                    <a:pt x="942975" y="59"/>
                  </a:cubicBezTo>
                  <a:cubicBezTo>
                    <a:pt x="852488" y="1964"/>
                    <a:pt x="409575" y="1012"/>
                    <a:pt x="307657" y="59"/>
                  </a:cubicBezTo>
                  <a:cubicBezTo>
                    <a:pt x="279082" y="59"/>
                    <a:pt x="264795" y="3869"/>
                    <a:pt x="258127" y="38159"/>
                  </a:cubicBezTo>
                  <a:cubicBezTo>
                    <a:pt x="190500" y="400109"/>
                    <a:pt x="120015" y="761107"/>
                    <a:pt x="51435" y="1122104"/>
                  </a:cubicBezTo>
                  <a:cubicBezTo>
                    <a:pt x="34290" y="1214497"/>
                    <a:pt x="17145" y="1305937"/>
                    <a:pt x="0" y="1398329"/>
                  </a:cubicBezTo>
                  <a:lnTo>
                    <a:pt x="148590" y="1398329"/>
                  </a:lnTo>
                  <a:cubicBezTo>
                    <a:pt x="153352" y="1382137"/>
                    <a:pt x="303847" y="588704"/>
                    <a:pt x="378143" y="208657"/>
                  </a:cubicBezTo>
                  <a:cubicBezTo>
                    <a:pt x="389572" y="151507"/>
                    <a:pt x="393382" y="148649"/>
                    <a:pt x="449580" y="148649"/>
                  </a:cubicBezTo>
                  <a:cubicBezTo>
                    <a:pt x="561022" y="148649"/>
                    <a:pt x="671513" y="148649"/>
                    <a:pt x="782955" y="148649"/>
                  </a:cubicBezTo>
                  <a:cubicBezTo>
                    <a:pt x="846772" y="148649"/>
                    <a:pt x="848677" y="150554"/>
                    <a:pt x="857250" y="213419"/>
                  </a:cubicBezTo>
                  <a:cubicBezTo>
                    <a:pt x="911543" y="605849"/>
                    <a:pt x="963930" y="999232"/>
                    <a:pt x="1019175" y="1391662"/>
                  </a:cubicBezTo>
                  <a:cubicBezTo>
                    <a:pt x="1025843" y="1438334"/>
                    <a:pt x="1023938" y="1486912"/>
                    <a:pt x="1049655" y="1529774"/>
                  </a:cubicBezTo>
                  <a:cubicBezTo>
                    <a:pt x="1087755" y="1528822"/>
                    <a:pt x="1177290" y="1511677"/>
                    <a:pt x="1185863" y="1512629"/>
                  </a:cubicBezTo>
                  <a:cubicBezTo>
                    <a:pt x="1173480" y="1424999"/>
                    <a:pt x="1039177" y="440114"/>
                    <a:pt x="984885" y="3625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576505EB-78ED-4181-BF18-7AF897C9F077}"/>
                </a:ext>
              </a:extLst>
            </p:cNvPr>
            <p:cNvSpPr/>
            <p:nvPr/>
          </p:nvSpPr>
          <p:spPr>
            <a:xfrm>
              <a:off x="8279530" y="2728903"/>
              <a:ext cx="707863" cy="1072972"/>
            </a:xfrm>
            <a:custGeom>
              <a:avLst/>
              <a:gdLst>
                <a:gd name="connsiteX0" fmla="*/ 0 w 904875"/>
                <a:gd name="connsiteY0" fmla="*/ 1277342 h 1371600"/>
                <a:gd name="connsiteX1" fmla="*/ 230506 w 904875"/>
                <a:gd name="connsiteY1" fmla="*/ 60047 h 1371600"/>
                <a:gd name="connsiteX2" fmla="*/ 300991 w 904875"/>
                <a:gd name="connsiteY2" fmla="*/ 39 h 1371600"/>
                <a:gd name="connsiteX3" fmla="*/ 691516 w 904875"/>
                <a:gd name="connsiteY3" fmla="*/ 992 h 1371600"/>
                <a:gd name="connsiteX4" fmla="*/ 729616 w 904875"/>
                <a:gd name="connsiteY4" fmla="*/ 33377 h 1371600"/>
                <a:gd name="connsiteX5" fmla="*/ 911543 w 904875"/>
                <a:gd name="connsiteY5" fmla="*/ 1356400 h 1371600"/>
                <a:gd name="connsiteX6" fmla="*/ 560070 w 904875"/>
                <a:gd name="connsiteY6" fmla="*/ 1334492 h 1371600"/>
                <a:gd name="connsiteX7" fmla="*/ 0 w 904875"/>
                <a:gd name="connsiteY7" fmla="*/ 1277342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875" h="1371600">
                  <a:moveTo>
                    <a:pt x="0" y="1277342"/>
                  </a:moveTo>
                  <a:cubicBezTo>
                    <a:pt x="37148" y="1081127"/>
                    <a:pt x="192406" y="270549"/>
                    <a:pt x="230506" y="60047"/>
                  </a:cubicBezTo>
                  <a:cubicBezTo>
                    <a:pt x="238125" y="15279"/>
                    <a:pt x="253366" y="-913"/>
                    <a:pt x="300991" y="39"/>
                  </a:cubicBezTo>
                  <a:cubicBezTo>
                    <a:pt x="431483" y="3849"/>
                    <a:pt x="561023" y="1944"/>
                    <a:pt x="691516" y="992"/>
                  </a:cubicBezTo>
                  <a:cubicBezTo>
                    <a:pt x="717233" y="992"/>
                    <a:pt x="726758" y="6707"/>
                    <a:pt x="729616" y="33377"/>
                  </a:cubicBezTo>
                  <a:cubicBezTo>
                    <a:pt x="752475" y="207684"/>
                    <a:pt x="876300" y="1088747"/>
                    <a:pt x="911543" y="1356400"/>
                  </a:cubicBezTo>
                  <a:cubicBezTo>
                    <a:pt x="918210" y="1409739"/>
                    <a:pt x="600075" y="1338302"/>
                    <a:pt x="560070" y="1334492"/>
                  </a:cubicBezTo>
                  <a:cubicBezTo>
                    <a:pt x="373381" y="1317347"/>
                    <a:pt x="186691" y="1296392"/>
                    <a:pt x="0" y="127734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0290E36F-830E-4655-BBAB-0709C42FD972}"/>
                </a:ext>
              </a:extLst>
            </p:cNvPr>
            <p:cNvSpPr/>
            <p:nvPr/>
          </p:nvSpPr>
          <p:spPr>
            <a:xfrm>
              <a:off x="6277395" y="2505281"/>
              <a:ext cx="715315" cy="1072972"/>
            </a:xfrm>
            <a:custGeom>
              <a:avLst/>
              <a:gdLst>
                <a:gd name="connsiteX0" fmla="*/ 0 w 914400"/>
                <a:gd name="connsiteY0" fmla="*/ 1304122 h 1371600"/>
                <a:gd name="connsiteX1" fmla="*/ 238125 w 914400"/>
                <a:gd name="connsiteY1" fmla="*/ 52537 h 1371600"/>
                <a:gd name="connsiteX2" fmla="*/ 300038 w 914400"/>
                <a:gd name="connsiteY2" fmla="*/ 150 h 1371600"/>
                <a:gd name="connsiteX3" fmla="*/ 675323 w 914400"/>
                <a:gd name="connsiteY3" fmla="*/ 150 h 1371600"/>
                <a:gd name="connsiteX4" fmla="*/ 741045 w 914400"/>
                <a:gd name="connsiteY4" fmla="*/ 58252 h 1371600"/>
                <a:gd name="connsiteX5" fmla="*/ 921068 w 914400"/>
                <a:gd name="connsiteY5" fmla="*/ 1374607 h 1371600"/>
                <a:gd name="connsiteX6" fmla="*/ 0 w 914400"/>
                <a:gd name="connsiteY6" fmla="*/ 1304122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" h="1371600">
                  <a:moveTo>
                    <a:pt x="0" y="1304122"/>
                  </a:moveTo>
                  <a:cubicBezTo>
                    <a:pt x="39052" y="1099335"/>
                    <a:pt x="199073" y="264945"/>
                    <a:pt x="238125" y="52537"/>
                  </a:cubicBezTo>
                  <a:cubicBezTo>
                    <a:pt x="244793" y="14437"/>
                    <a:pt x="257175" y="-1755"/>
                    <a:pt x="300038" y="150"/>
                  </a:cubicBezTo>
                  <a:cubicBezTo>
                    <a:pt x="424815" y="3960"/>
                    <a:pt x="550545" y="4912"/>
                    <a:pt x="675323" y="150"/>
                  </a:cubicBezTo>
                  <a:cubicBezTo>
                    <a:pt x="722948" y="-1755"/>
                    <a:pt x="736282" y="15390"/>
                    <a:pt x="741045" y="58252"/>
                  </a:cubicBezTo>
                  <a:cubicBezTo>
                    <a:pt x="764857" y="244942"/>
                    <a:pt x="886777" y="1122195"/>
                    <a:pt x="921068" y="1374607"/>
                  </a:cubicBezTo>
                  <a:cubicBezTo>
                    <a:pt x="922973" y="1381275"/>
                    <a:pt x="5715" y="1302217"/>
                    <a:pt x="0" y="130412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31002ED9-F1DA-42A1-ACE7-6918A238972B}"/>
                </a:ext>
              </a:extLst>
            </p:cNvPr>
            <p:cNvSpPr/>
            <p:nvPr/>
          </p:nvSpPr>
          <p:spPr>
            <a:xfrm>
              <a:off x="342804" y="2386179"/>
              <a:ext cx="9464439" cy="2252496"/>
            </a:xfrm>
            <a:custGeom>
              <a:avLst/>
              <a:gdLst>
                <a:gd name="connsiteX0" fmla="*/ 4574879 w 4752721"/>
                <a:gd name="connsiteY0" fmla="*/ 766307 h 1131127"/>
                <a:gd name="connsiteX1" fmla="*/ 4555422 w 4752721"/>
                <a:gd name="connsiteY1" fmla="*/ 785764 h 1131127"/>
                <a:gd name="connsiteX2" fmla="*/ 4555422 w 4752721"/>
                <a:gd name="connsiteY2" fmla="*/ 807092 h 1131127"/>
                <a:gd name="connsiteX3" fmla="*/ 4574879 w 4752721"/>
                <a:gd name="connsiteY3" fmla="*/ 826549 h 1131127"/>
                <a:gd name="connsiteX4" fmla="*/ 4639986 w 4752721"/>
                <a:gd name="connsiteY4" fmla="*/ 826549 h 1131127"/>
                <a:gd name="connsiteX5" fmla="*/ 4659443 w 4752721"/>
                <a:gd name="connsiteY5" fmla="*/ 807092 h 1131127"/>
                <a:gd name="connsiteX6" fmla="*/ 4659443 w 4752721"/>
                <a:gd name="connsiteY6" fmla="*/ 785764 h 1131127"/>
                <a:gd name="connsiteX7" fmla="*/ 4639986 w 4752721"/>
                <a:gd name="connsiteY7" fmla="*/ 766307 h 1131127"/>
                <a:gd name="connsiteX8" fmla="*/ 2344805 w 4752721"/>
                <a:gd name="connsiteY8" fmla="*/ 0 h 1131127"/>
                <a:gd name="connsiteX9" fmla="*/ 2409538 w 4752721"/>
                <a:gd name="connsiteY9" fmla="*/ 1871 h 1131127"/>
                <a:gd name="connsiteX10" fmla="*/ 2549478 w 4752721"/>
                <a:gd name="connsiteY10" fmla="*/ 81944 h 1131127"/>
                <a:gd name="connsiteX11" fmla="*/ 2593257 w 4752721"/>
                <a:gd name="connsiteY11" fmla="*/ 199809 h 1131127"/>
                <a:gd name="connsiteX12" fmla="*/ 2602611 w 4752721"/>
                <a:gd name="connsiteY12" fmla="*/ 225253 h 1131127"/>
                <a:gd name="connsiteX13" fmla="*/ 2649383 w 4752721"/>
                <a:gd name="connsiteY13" fmla="*/ 297468 h 1131127"/>
                <a:gd name="connsiteX14" fmla="*/ 2671833 w 4752721"/>
                <a:gd name="connsiteY14" fmla="*/ 314680 h 1131127"/>
                <a:gd name="connsiteX15" fmla="*/ 2879499 w 4752721"/>
                <a:gd name="connsiteY15" fmla="*/ 336756 h 1131127"/>
                <a:gd name="connsiteX16" fmla="*/ 2893718 w 4752721"/>
                <a:gd name="connsiteY16" fmla="*/ 353594 h 1131127"/>
                <a:gd name="connsiteX17" fmla="*/ 2886983 w 4752721"/>
                <a:gd name="connsiteY17" fmla="*/ 543674 h 1131127"/>
                <a:gd name="connsiteX18" fmla="*/ 4216421 w 4752721"/>
                <a:gd name="connsiteY18" fmla="*/ 698208 h 1131127"/>
                <a:gd name="connsiteX19" fmla="*/ 4508651 w 4752721"/>
                <a:gd name="connsiteY19" fmla="*/ 731509 h 1131127"/>
                <a:gd name="connsiteX20" fmla="*/ 4518753 w 4752721"/>
                <a:gd name="connsiteY20" fmla="*/ 739741 h 1131127"/>
                <a:gd name="connsiteX21" fmla="*/ 4531476 w 4752721"/>
                <a:gd name="connsiteY21" fmla="*/ 776784 h 1131127"/>
                <a:gd name="connsiteX22" fmla="*/ 4548313 w 4752721"/>
                <a:gd name="connsiteY22" fmla="*/ 738619 h 1131127"/>
                <a:gd name="connsiteX23" fmla="*/ 4669171 w 4752721"/>
                <a:gd name="connsiteY23" fmla="*/ 738619 h 1131127"/>
                <a:gd name="connsiteX24" fmla="*/ 4681893 w 4752721"/>
                <a:gd name="connsiteY24" fmla="*/ 744231 h 1131127"/>
                <a:gd name="connsiteX25" fmla="*/ 4686757 w 4752721"/>
                <a:gd name="connsiteY25" fmla="*/ 756205 h 1131127"/>
                <a:gd name="connsiteX26" fmla="*/ 4686009 w 4752721"/>
                <a:gd name="connsiteY26" fmla="*/ 836652 h 1131127"/>
                <a:gd name="connsiteX27" fmla="*/ 4726794 w 4752721"/>
                <a:gd name="connsiteY27" fmla="*/ 842265 h 1131127"/>
                <a:gd name="connsiteX28" fmla="*/ 4751864 w 4752721"/>
                <a:gd name="connsiteY28" fmla="*/ 864341 h 1131127"/>
                <a:gd name="connsiteX29" fmla="*/ 4689002 w 4752721"/>
                <a:gd name="connsiteY29" fmla="*/ 1131127 h 1131127"/>
                <a:gd name="connsiteX30" fmla="*/ 506116 w 4752721"/>
                <a:gd name="connsiteY30" fmla="*/ 1117282 h 1131127"/>
                <a:gd name="connsiteX31" fmla="*/ 478428 w 4752721"/>
                <a:gd name="connsiteY31" fmla="*/ 966116 h 1131127"/>
                <a:gd name="connsiteX32" fmla="*/ 290966 w 4752721"/>
                <a:gd name="connsiteY32" fmla="*/ 526088 h 1131127"/>
                <a:gd name="connsiteX33" fmla="*/ 56734 w 4752721"/>
                <a:gd name="connsiteY33" fmla="*/ 243961 h 1131127"/>
                <a:gd name="connsiteX34" fmla="*/ 2104 w 4752721"/>
                <a:gd name="connsiteY34" fmla="*/ 182971 h 1131127"/>
                <a:gd name="connsiteX35" fmla="*/ 12956 w 4752721"/>
                <a:gd name="connsiteY35" fmla="*/ 159772 h 1131127"/>
                <a:gd name="connsiteX36" fmla="*/ 1746502 w 4752721"/>
                <a:gd name="connsiteY36" fmla="*/ 393631 h 1131127"/>
                <a:gd name="connsiteX37" fmla="*/ 1850522 w 4752721"/>
                <a:gd name="connsiteY37" fmla="*/ 464724 h 1131127"/>
                <a:gd name="connsiteX38" fmla="*/ 1885694 w 4752721"/>
                <a:gd name="connsiteY38" fmla="*/ 462479 h 1131127"/>
                <a:gd name="connsiteX39" fmla="*/ 1979986 w 4752721"/>
                <a:gd name="connsiteY39" fmla="*/ 353594 h 1131127"/>
                <a:gd name="connsiteX40" fmla="*/ 2021519 w 4752721"/>
                <a:gd name="connsiteY40" fmla="*/ 291855 h 1131127"/>
                <a:gd name="connsiteX41" fmla="*/ 2098225 w 4752721"/>
                <a:gd name="connsiteY41" fmla="*/ 105891 h 1131127"/>
                <a:gd name="connsiteX42" fmla="*/ 2131901 w 4752721"/>
                <a:gd name="connsiteY42" fmla="*/ 72590 h 1131127"/>
                <a:gd name="connsiteX43" fmla="*/ 2313375 w 4752721"/>
                <a:gd name="connsiteY43" fmla="*/ 69596 h 1131127"/>
                <a:gd name="connsiteX44" fmla="*/ 2323103 w 4752721"/>
                <a:gd name="connsiteY44" fmla="*/ 60616 h 1131127"/>
                <a:gd name="connsiteX45" fmla="*/ 2322729 w 4752721"/>
                <a:gd name="connsiteY45" fmla="*/ 25069 h 1131127"/>
                <a:gd name="connsiteX46" fmla="*/ 2344805 w 4752721"/>
                <a:gd name="connsiteY46" fmla="*/ 0 h 11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752721" h="1131127">
                  <a:moveTo>
                    <a:pt x="4574879" y="766307"/>
                  </a:moveTo>
                  <a:cubicBezTo>
                    <a:pt x="4564028" y="766307"/>
                    <a:pt x="4555422" y="774913"/>
                    <a:pt x="4555422" y="785764"/>
                  </a:cubicBezTo>
                  <a:lnTo>
                    <a:pt x="4555422" y="807092"/>
                  </a:lnTo>
                  <a:cubicBezTo>
                    <a:pt x="4555422" y="817943"/>
                    <a:pt x="4564028" y="826549"/>
                    <a:pt x="4574879" y="826549"/>
                  </a:cubicBezTo>
                  <a:lnTo>
                    <a:pt x="4639986" y="826549"/>
                  </a:lnTo>
                  <a:cubicBezTo>
                    <a:pt x="4650462" y="826549"/>
                    <a:pt x="4659443" y="817943"/>
                    <a:pt x="4659443" y="807092"/>
                  </a:cubicBezTo>
                  <a:lnTo>
                    <a:pt x="4659443" y="785764"/>
                  </a:lnTo>
                  <a:cubicBezTo>
                    <a:pt x="4659443" y="774913"/>
                    <a:pt x="4650837" y="766307"/>
                    <a:pt x="4639986" y="766307"/>
                  </a:cubicBezTo>
                  <a:close/>
                  <a:moveTo>
                    <a:pt x="2344805" y="0"/>
                  </a:moveTo>
                  <a:cubicBezTo>
                    <a:pt x="2351166" y="0"/>
                    <a:pt x="2393073" y="0"/>
                    <a:pt x="2409538" y="1871"/>
                  </a:cubicBezTo>
                  <a:cubicBezTo>
                    <a:pt x="2464541" y="13844"/>
                    <a:pt x="2512809" y="40785"/>
                    <a:pt x="2549478" y="81944"/>
                  </a:cubicBezTo>
                  <a:cubicBezTo>
                    <a:pt x="2577916" y="113749"/>
                    <a:pt x="2592508" y="155656"/>
                    <a:pt x="2593257" y="199809"/>
                  </a:cubicBezTo>
                  <a:cubicBezTo>
                    <a:pt x="2593631" y="209537"/>
                    <a:pt x="2594753" y="216646"/>
                    <a:pt x="2602611" y="225253"/>
                  </a:cubicBezTo>
                  <a:cubicBezTo>
                    <a:pt x="2622068" y="246580"/>
                    <a:pt x="2637035" y="271276"/>
                    <a:pt x="2649383" y="297468"/>
                  </a:cubicBezTo>
                  <a:cubicBezTo>
                    <a:pt x="2654995" y="309067"/>
                    <a:pt x="2660982" y="313557"/>
                    <a:pt x="2671833" y="314680"/>
                  </a:cubicBezTo>
                  <a:cubicBezTo>
                    <a:pt x="2748538" y="322163"/>
                    <a:pt x="2802794" y="330021"/>
                    <a:pt x="2879499" y="336756"/>
                  </a:cubicBezTo>
                  <a:cubicBezTo>
                    <a:pt x="2892595" y="337879"/>
                    <a:pt x="2894092" y="342369"/>
                    <a:pt x="2893718" y="353594"/>
                  </a:cubicBezTo>
                  <a:cubicBezTo>
                    <a:pt x="2892221" y="413462"/>
                    <a:pt x="2887731" y="483807"/>
                    <a:pt x="2886983" y="543674"/>
                  </a:cubicBezTo>
                  <a:cubicBezTo>
                    <a:pt x="2886983" y="548539"/>
                    <a:pt x="4204074" y="697086"/>
                    <a:pt x="4216421" y="698208"/>
                  </a:cubicBezTo>
                  <a:cubicBezTo>
                    <a:pt x="4232511" y="701201"/>
                    <a:pt x="4463002" y="726645"/>
                    <a:pt x="4508651" y="731509"/>
                  </a:cubicBezTo>
                  <a:cubicBezTo>
                    <a:pt x="4513515" y="731884"/>
                    <a:pt x="4517257" y="735251"/>
                    <a:pt x="4518753" y="739741"/>
                  </a:cubicBezTo>
                  <a:cubicBezTo>
                    <a:pt x="4524366" y="756579"/>
                    <a:pt x="4531476" y="776784"/>
                    <a:pt x="4531476" y="776784"/>
                  </a:cubicBezTo>
                  <a:cubicBezTo>
                    <a:pt x="4532224" y="743483"/>
                    <a:pt x="4538585" y="738619"/>
                    <a:pt x="4548313" y="738619"/>
                  </a:cubicBezTo>
                  <a:lnTo>
                    <a:pt x="4669171" y="738619"/>
                  </a:lnTo>
                  <a:cubicBezTo>
                    <a:pt x="4674036" y="738619"/>
                    <a:pt x="4678526" y="740864"/>
                    <a:pt x="4681893" y="744231"/>
                  </a:cubicBezTo>
                  <a:cubicBezTo>
                    <a:pt x="4681893" y="744231"/>
                    <a:pt x="4686757" y="749096"/>
                    <a:pt x="4686757" y="756205"/>
                  </a:cubicBezTo>
                  <a:lnTo>
                    <a:pt x="4686009" y="836652"/>
                  </a:lnTo>
                  <a:cubicBezTo>
                    <a:pt x="4686383" y="837400"/>
                    <a:pt x="4716691" y="842265"/>
                    <a:pt x="4726794" y="842265"/>
                  </a:cubicBezTo>
                  <a:cubicBezTo>
                    <a:pt x="4742509" y="840768"/>
                    <a:pt x="4756354" y="841517"/>
                    <a:pt x="4751864" y="864341"/>
                  </a:cubicBezTo>
                  <a:cubicBezTo>
                    <a:pt x="4751116" y="869205"/>
                    <a:pt x="4727169" y="1131127"/>
                    <a:pt x="4689002" y="1131127"/>
                  </a:cubicBezTo>
                  <a:cubicBezTo>
                    <a:pt x="4296120" y="1131127"/>
                    <a:pt x="1472607" y="1117282"/>
                    <a:pt x="506116" y="1117282"/>
                  </a:cubicBezTo>
                  <a:cubicBezTo>
                    <a:pt x="496762" y="1070885"/>
                    <a:pt x="488156" y="1012139"/>
                    <a:pt x="478428" y="966116"/>
                  </a:cubicBezTo>
                  <a:cubicBezTo>
                    <a:pt x="444752" y="807093"/>
                    <a:pt x="391245" y="656674"/>
                    <a:pt x="290966" y="526088"/>
                  </a:cubicBezTo>
                  <a:cubicBezTo>
                    <a:pt x="285354" y="518605"/>
                    <a:pt x="128949" y="330769"/>
                    <a:pt x="56734" y="243961"/>
                  </a:cubicBezTo>
                  <a:cubicBezTo>
                    <a:pt x="39148" y="223007"/>
                    <a:pt x="22310" y="201679"/>
                    <a:pt x="2104" y="182971"/>
                  </a:cubicBezTo>
                  <a:cubicBezTo>
                    <a:pt x="-4256" y="175487"/>
                    <a:pt x="5098" y="158650"/>
                    <a:pt x="12956" y="159772"/>
                  </a:cubicBezTo>
                  <a:cubicBezTo>
                    <a:pt x="106499" y="172494"/>
                    <a:pt x="1659319" y="382031"/>
                    <a:pt x="1746502" y="393631"/>
                  </a:cubicBezTo>
                  <a:cubicBezTo>
                    <a:pt x="1762966" y="395876"/>
                    <a:pt x="1834059" y="453498"/>
                    <a:pt x="1850522" y="464724"/>
                  </a:cubicBezTo>
                  <a:cubicBezTo>
                    <a:pt x="1862870" y="473330"/>
                    <a:pt x="1874843" y="468091"/>
                    <a:pt x="1885694" y="462479"/>
                  </a:cubicBezTo>
                  <a:cubicBezTo>
                    <a:pt x="1931344" y="438906"/>
                    <a:pt x="1961652" y="400740"/>
                    <a:pt x="1979986" y="353594"/>
                  </a:cubicBezTo>
                  <a:cubicBezTo>
                    <a:pt x="1989715" y="329273"/>
                    <a:pt x="2000940" y="310190"/>
                    <a:pt x="2021519" y="291855"/>
                  </a:cubicBezTo>
                  <a:cubicBezTo>
                    <a:pt x="2075775" y="243213"/>
                    <a:pt x="2096354" y="177733"/>
                    <a:pt x="2098225" y="105891"/>
                  </a:cubicBezTo>
                  <a:cubicBezTo>
                    <a:pt x="2098973" y="73338"/>
                    <a:pt x="2098599" y="73338"/>
                    <a:pt x="2131901" y="72590"/>
                  </a:cubicBezTo>
                  <a:cubicBezTo>
                    <a:pt x="2192517" y="71467"/>
                    <a:pt x="2252759" y="70345"/>
                    <a:pt x="2313375" y="69596"/>
                  </a:cubicBezTo>
                  <a:cubicBezTo>
                    <a:pt x="2320484" y="69596"/>
                    <a:pt x="2323478" y="68100"/>
                    <a:pt x="2323103" y="60616"/>
                  </a:cubicBezTo>
                  <a:cubicBezTo>
                    <a:pt x="2322729" y="48643"/>
                    <a:pt x="2324226" y="36669"/>
                    <a:pt x="2322729" y="25069"/>
                  </a:cubicBezTo>
                  <a:cubicBezTo>
                    <a:pt x="2320484" y="7484"/>
                    <a:pt x="2327593" y="0"/>
                    <a:pt x="234480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18E4C018-BB22-478E-8DD3-4A2BF7938191}"/>
                </a:ext>
              </a:extLst>
            </p:cNvPr>
            <p:cNvSpPr/>
            <p:nvPr/>
          </p:nvSpPr>
          <p:spPr>
            <a:xfrm>
              <a:off x="434174" y="2766189"/>
              <a:ext cx="3956581" cy="789826"/>
            </a:xfrm>
            <a:custGeom>
              <a:avLst/>
              <a:gdLst>
                <a:gd name="connsiteX0" fmla="*/ 4358640 w 5057775"/>
                <a:gd name="connsiteY0" fmla="*/ 589597 h 1009650"/>
                <a:gd name="connsiteX1" fmla="*/ 0 w 5057775"/>
                <a:gd name="connsiteY1" fmla="*/ 0 h 1009650"/>
                <a:gd name="connsiteX2" fmla="*/ 481965 w 5057775"/>
                <a:gd name="connsiteY2" fmla="*/ 557213 h 1009650"/>
                <a:gd name="connsiteX3" fmla="*/ 5060633 w 5057775"/>
                <a:gd name="connsiteY3" fmla="*/ 1012508 h 1009650"/>
                <a:gd name="connsiteX4" fmla="*/ 4358640 w 5057775"/>
                <a:gd name="connsiteY4" fmla="*/ 589597 h 1009650"/>
                <a:gd name="connsiteX5" fmla="*/ 204787 w 5057775"/>
                <a:gd name="connsiteY5" fmla="*/ 231458 h 1009650"/>
                <a:gd name="connsiteX6" fmla="*/ 208598 w 5057775"/>
                <a:gd name="connsiteY6" fmla="*/ 228600 h 1009650"/>
                <a:gd name="connsiteX7" fmla="*/ 204787 w 5057775"/>
                <a:gd name="connsiteY7" fmla="*/ 231458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7775" h="1009650">
                  <a:moveTo>
                    <a:pt x="4358640" y="589597"/>
                  </a:moveTo>
                  <a:cubicBezTo>
                    <a:pt x="4037648" y="546735"/>
                    <a:pt x="586740" y="85725"/>
                    <a:pt x="0" y="0"/>
                  </a:cubicBezTo>
                  <a:cubicBezTo>
                    <a:pt x="63818" y="71438"/>
                    <a:pt x="317182" y="379095"/>
                    <a:pt x="481965" y="557213"/>
                  </a:cubicBezTo>
                  <a:cubicBezTo>
                    <a:pt x="1908810" y="706755"/>
                    <a:pt x="3591878" y="891540"/>
                    <a:pt x="5060633" y="1012508"/>
                  </a:cubicBezTo>
                  <a:cubicBezTo>
                    <a:pt x="4962525" y="964883"/>
                    <a:pt x="4516755" y="703897"/>
                    <a:pt x="4358640" y="589597"/>
                  </a:cubicBezTo>
                  <a:close/>
                  <a:moveTo>
                    <a:pt x="204787" y="231458"/>
                  </a:moveTo>
                  <a:cubicBezTo>
                    <a:pt x="206693" y="230505"/>
                    <a:pt x="207645" y="229552"/>
                    <a:pt x="208598" y="228600"/>
                  </a:cubicBezTo>
                  <a:cubicBezTo>
                    <a:pt x="207645" y="229552"/>
                    <a:pt x="206693" y="230505"/>
                    <a:pt x="204787" y="231458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7EA67E-7A60-43D9-A258-76A88DEBF01A}"/>
                </a:ext>
              </a:extLst>
            </p:cNvPr>
            <p:cNvSpPr/>
            <p:nvPr/>
          </p:nvSpPr>
          <p:spPr>
            <a:xfrm>
              <a:off x="894735" y="3285688"/>
              <a:ext cx="8859464" cy="1296507"/>
            </a:xfrm>
            <a:custGeom>
              <a:avLst/>
              <a:gdLst>
                <a:gd name="connsiteX0" fmla="*/ 5639654 w 11325225"/>
                <a:gd name="connsiteY0" fmla="*/ 1631440 h 1657350"/>
                <a:gd name="connsiteX1" fmla="*/ 673318 w 11325225"/>
                <a:gd name="connsiteY1" fmla="*/ 1596198 h 1657350"/>
                <a:gd name="connsiteX2" fmla="*/ 627598 w 11325225"/>
                <a:gd name="connsiteY2" fmla="*/ 1543810 h 1657350"/>
                <a:gd name="connsiteX3" fmla="*/ 539968 w 11325225"/>
                <a:gd name="connsiteY3" fmla="*/ 1132330 h 1657350"/>
                <a:gd name="connsiteX4" fmla="*/ 278983 w 11325225"/>
                <a:gd name="connsiteY4" fmla="*/ 437005 h 1657350"/>
                <a:gd name="connsiteX5" fmla="*/ 38953 w 11325225"/>
                <a:gd name="connsiteY5" fmla="*/ 88390 h 1657350"/>
                <a:gd name="connsiteX6" fmla="*/ 2758 w 11325225"/>
                <a:gd name="connsiteY6" fmla="*/ 16000 h 1657350"/>
                <a:gd name="connsiteX7" fmla="*/ 81816 w 11325225"/>
                <a:gd name="connsiteY7" fmla="*/ 5523 h 1657350"/>
                <a:gd name="connsiteX8" fmla="*/ 5390099 w 11325225"/>
                <a:gd name="connsiteY8" fmla="*/ 518920 h 1657350"/>
                <a:gd name="connsiteX9" fmla="*/ 10836494 w 11325225"/>
                <a:gd name="connsiteY9" fmla="*/ 1014220 h 1657350"/>
                <a:gd name="connsiteX10" fmla="*/ 11326078 w 11325225"/>
                <a:gd name="connsiteY10" fmla="*/ 1055178 h 1657350"/>
                <a:gd name="connsiteX11" fmla="*/ 11153676 w 11325225"/>
                <a:gd name="connsiteY11" fmla="*/ 1661920 h 1657350"/>
                <a:gd name="connsiteX12" fmla="*/ 5639654 w 11325225"/>
                <a:gd name="connsiteY12" fmla="*/ 163144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25225" h="1657350">
                  <a:moveTo>
                    <a:pt x="5639654" y="1631440"/>
                  </a:moveTo>
                  <a:cubicBezTo>
                    <a:pt x="5152926" y="1618105"/>
                    <a:pt x="830481" y="1597150"/>
                    <a:pt x="673318" y="1596198"/>
                  </a:cubicBezTo>
                  <a:cubicBezTo>
                    <a:pt x="631408" y="1596198"/>
                    <a:pt x="631408" y="1567623"/>
                    <a:pt x="627598" y="1543810"/>
                  </a:cubicBezTo>
                  <a:cubicBezTo>
                    <a:pt x="605691" y="1404745"/>
                    <a:pt x="574258" y="1268538"/>
                    <a:pt x="539968" y="1132330"/>
                  </a:cubicBezTo>
                  <a:cubicBezTo>
                    <a:pt x="479961" y="890395"/>
                    <a:pt x="399951" y="655128"/>
                    <a:pt x="278983" y="437005"/>
                  </a:cubicBezTo>
                  <a:cubicBezTo>
                    <a:pt x="217071" y="324610"/>
                    <a:pt x="116106" y="190308"/>
                    <a:pt x="38953" y="88390"/>
                  </a:cubicBezTo>
                  <a:cubicBezTo>
                    <a:pt x="22761" y="66483"/>
                    <a:pt x="-9624" y="41718"/>
                    <a:pt x="2758" y="16000"/>
                  </a:cubicBezTo>
                  <a:cubicBezTo>
                    <a:pt x="16093" y="-10670"/>
                    <a:pt x="55146" y="3618"/>
                    <a:pt x="81816" y="5523"/>
                  </a:cubicBezTo>
                  <a:cubicBezTo>
                    <a:pt x="200878" y="15048"/>
                    <a:pt x="5310088" y="511300"/>
                    <a:pt x="5390099" y="518920"/>
                  </a:cubicBezTo>
                  <a:cubicBezTo>
                    <a:pt x="5520591" y="531303"/>
                    <a:pt x="10736481" y="1004695"/>
                    <a:pt x="10836494" y="1014220"/>
                  </a:cubicBezTo>
                  <a:cubicBezTo>
                    <a:pt x="11004134" y="1036128"/>
                    <a:pt x="11326078" y="1055178"/>
                    <a:pt x="11326078" y="1055178"/>
                  </a:cubicBezTo>
                  <a:cubicBezTo>
                    <a:pt x="11326078" y="1055178"/>
                    <a:pt x="11284169" y="1661920"/>
                    <a:pt x="11153676" y="1661920"/>
                  </a:cubicBezTo>
                  <a:cubicBezTo>
                    <a:pt x="11013659" y="1661920"/>
                    <a:pt x="6147336" y="1645728"/>
                    <a:pt x="5639654" y="163144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9074F55-F882-489C-8B32-0381A527775B}"/>
                </a:ext>
              </a:extLst>
            </p:cNvPr>
            <p:cNvSpPr/>
            <p:nvPr/>
          </p:nvSpPr>
          <p:spPr>
            <a:xfrm>
              <a:off x="4139649" y="2576610"/>
              <a:ext cx="5206892" cy="1448085"/>
            </a:xfrm>
            <a:custGeom>
              <a:avLst/>
              <a:gdLst>
                <a:gd name="connsiteX0" fmla="*/ 873322 w 2614725"/>
                <a:gd name="connsiteY0" fmla="*/ 386306 h 727179"/>
                <a:gd name="connsiteX1" fmla="*/ 837027 w 2614725"/>
                <a:gd name="connsiteY1" fmla="*/ 422601 h 727179"/>
                <a:gd name="connsiteX2" fmla="*/ 873322 w 2614725"/>
                <a:gd name="connsiteY2" fmla="*/ 458896 h 727179"/>
                <a:gd name="connsiteX3" fmla="*/ 909617 w 2614725"/>
                <a:gd name="connsiteY3" fmla="*/ 422601 h 727179"/>
                <a:gd name="connsiteX4" fmla="*/ 873322 w 2614725"/>
                <a:gd name="connsiteY4" fmla="*/ 386306 h 727179"/>
                <a:gd name="connsiteX5" fmla="*/ 767056 w 2614725"/>
                <a:gd name="connsiteY5" fmla="*/ 376578 h 727179"/>
                <a:gd name="connsiteX6" fmla="*/ 730761 w 2614725"/>
                <a:gd name="connsiteY6" fmla="*/ 412873 h 727179"/>
                <a:gd name="connsiteX7" fmla="*/ 767056 w 2614725"/>
                <a:gd name="connsiteY7" fmla="*/ 449168 h 727179"/>
                <a:gd name="connsiteX8" fmla="*/ 803351 w 2614725"/>
                <a:gd name="connsiteY8" fmla="*/ 412873 h 727179"/>
                <a:gd name="connsiteX9" fmla="*/ 767056 w 2614725"/>
                <a:gd name="connsiteY9" fmla="*/ 376578 h 727179"/>
                <a:gd name="connsiteX10" fmla="*/ 660417 w 2614725"/>
                <a:gd name="connsiteY10" fmla="*/ 366849 h 727179"/>
                <a:gd name="connsiteX11" fmla="*/ 624122 w 2614725"/>
                <a:gd name="connsiteY11" fmla="*/ 403144 h 727179"/>
                <a:gd name="connsiteX12" fmla="*/ 660417 w 2614725"/>
                <a:gd name="connsiteY12" fmla="*/ 439439 h 727179"/>
                <a:gd name="connsiteX13" fmla="*/ 696712 w 2614725"/>
                <a:gd name="connsiteY13" fmla="*/ 403144 h 727179"/>
                <a:gd name="connsiteX14" fmla="*/ 660417 w 2614725"/>
                <a:gd name="connsiteY14" fmla="*/ 366849 h 727179"/>
                <a:gd name="connsiteX15" fmla="*/ 554151 w 2614725"/>
                <a:gd name="connsiteY15" fmla="*/ 357121 h 727179"/>
                <a:gd name="connsiteX16" fmla="*/ 517856 w 2614725"/>
                <a:gd name="connsiteY16" fmla="*/ 393416 h 727179"/>
                <a:gd name="connsiteX17" fmla="*/ 554151 w 2614725"/>
                <a:gd name="connsiteY17" fmla="*/ 429711 h 727179"/>
                <a:gd name="connsiteX18" fmla="*/ 590446 w 2614725"/>
                <a:gd name="connsiteY18" fmla="*/ 393416 h 727179"/>
                <a:gd name="connsiteX19" fmla="*/ 554151 w 2614725"/>
                <a:gd name="connsiteY19" fmla="*/ 357121 h 727179"/>
                <a:gd name="connsiteX20" fmla="*/ 447886 w 2614725"/>
                <a:gd name="connsiteY20" fmla="*/ 347392 h 727179"/>
                <a:gd name="connsiteX21" fmla="*/ 411591 w 2614725"/>
                <a:gd name="connsiteY21" fmla="*/ 383687 h 727179"/>
                <a:gd name="connsiteX22" fmla="*/ 447886 w 2614725"/>
                <a:gd name="connsiteY22" fmla="*/ 419982 h 727179"/>
                <a:gd name="connsiteX23" fmla="*/ 484181 w 2614725"/>
                <a:gd name="connsiteY23" fmla="*/ 383687 h 727179"/>
                <a:gd name="connsiteX24" fmla="*/ 447886 w 2614725"/>
                <a:gd name="connsiteY24" fmla="*/ 347392 h 727179"/>
                <a:gd name="connsiteX25" fmla="*/ 341621 w 2614725"/>
                <a:gd name="connsiteY25" fmla="*/ 337664 h 727179"/>
                <a:gd name="connsiteX26" fmla="*/ 305326 w 2614725"/>
                <a:gd name="connsiteY26" fmla="*/ 373959 h 727179"/>
                <a:gd name="connsiteX27" fmla="*/ 341621 w 2614725"/>
                <a:gd name="connsiteY27" fmla="*/ 410254 h 727179"/>
                <a:gd name="connsiteX28" fmla="*/ 377916 w 2614725"/>
                <a:gd name="connsiteY28" fmla="*/ 373959 h 727179"/>
                <a:gd name="connsiteX29" fmla="*/ 341621 w 2614725"/>
                <a:gd name="connsiteY29" fmla="*/ 337664 h 727179"/>
                <a:gd name="connsiteX30" fmla="*/ 385399 w 2614725"/>
                <a:gd name="connsiteY30" fmla="*/ 165544 h 727179"/>
                <a:gd name="connsiteX31" fmla="*/ 349104 w 2614725"/>
                <a:gd name="connsiteY31" fmla="*/ 201839 h 727179"/>
                <a:gd name="connsiteX32" fmla="*/ 385399 w 2614725"/>
                <a:gd name="connsiteY32" fmla="*/ 238134 h 727179"/>
                <a:gd name="connsiteX33" fmla="*/ 421694 w 2614725"/>
                <a:gd name="connsiteY33" fmla="*/ 201839 h 727179"/>
                <a:gd name="connsiteX34" fmla="*/ 385399 w 2614725"/>
                <a:gd name="connsiteY34" fmla="*/ 165544 h 727179"/>
                <a:gd name="connsiteX35" fmla="*/ 280631 w 2614725"/>
                <a:gd name="connsiteY35" fmla="*/ 165544 h 727179"/>
                <a:gd name="connsiteX36" fmla="*/ 244336 w 2614725"/>
                <a:gd name="connsiteY36" fmla="*/ 201839 h 727179"/>
                <a:gd name="connsiteX37" fmla="*/ 280631 w 2614725"/>
                <a:gd name="connsiteY37" fmla="*/ 238134 h 727179"/>
                <a:gd name="connsiteX38" fmla="*/ 316926 w 2614725"/>
                <a:gd name="connsiteY38" fmla="*/ 201839 h 727179"/>
                <a:gd name="connsiteX39" fmla="*/ 280631 w 2614725"/>
                <a:gd name="connsiteY39" fmla="*/ 165544 h 727179"/>
                <a:gd name="connsiteX40" fmla="*/ 453873 w 2614725"/>
                <a:gd name="connsiteY40" fmla="*/ 120269 h 727179"/>
                <a:gd name="connsiteX41" fmla="*/ 453873 w 2614725"/>
                <a:gd name="connsiteY41" fmla="*/ 192485 h 727179"/>
                <a:gd name="connsiteX42" fmla="*/ 512618 w 2614725"/>
                <a:gd name="connsiteY42" fmla="*/ 192485 h 727179"/>
                <a:gd name="connsiteX43" fmla="*/ 512618 w 2614725"/>
                <a:gd name="connsiteY43" fmla="*/ 120269 h 727179"/>
                <a:gd name="connsiteX44" fmla="*/ 453873 w 2614725"/>
                <a:gd name="connsiteY44" fmla="*/ 31590 h 727179"/>
                <a:gd name="connsiteX45" fmla="*/ 453873 w 2614725"/>
                <a:gd name="connsiteY45" fmla="*/ 103806 h 727179"/>
                <a:gd name="connsiteX46" fmla="*/ 512618 w 2614725"/>
                <a:gd name="connsiteY46" fmla="*/ 103806 h 727179"/>
                <a:gd name="connsiteX47" fmla="*/ 512618 w 2614725"/>
                <a:gd name="connsiteY47" fmla="*/ 31590 h 727179"/>
                <a:gd name="connsiteX48" fmla="*/ 383902 w 2614725"/>
                <a:gd name="connsiteY48" fmla="*/ 31590 h 727179"/>
                <a:gd name="connsiteX49" fmla="*/ 383902 w 2614725"/>
                <a:gd name="connsiteY49" fmla="*/ 103806 h 727179"/>
                <a:gd name="connsiteX50" fmla="*/ 442647 w 2614725"/>
                <a:gd name="connsiteY50" fmla="*/ 103806 h 727179"/>
                <a:gd name="connsiteX51" fmla="*/ 442647 w 2614725"/>
                <a:gd name="connsiteY51" fmla="*/ 31590 h 727179"/>
                <a:gd name="connsiteX52" fmla="*/ 311313 w 2614725"/>
                <a:gd name="connsiteY52" fmla="*/ 31590 h 727179"/>
                <a:gd name="connsiteX53" fmla="*/ 311313 w 2614725"/>
                <a:gd name="connsiteY53" fmla="*/ 103806 h 727179"/>
                <a:gd name="connsiteX54" fmla="*/ 370058 w 2614725"/>
                <a:gd name="connsiteY54" fmla="*/ 103806 h 727179"/>
                <a:gd name="connsiteX55" fmla="*/ 370058 w 2614725"/>
                <a:gd name="connsiteY55" fmla="*/ 31590 h 727179"/>
                <a:gd name="connsiteX56" fmla="*/ 236478 w 2614725"/>
                <a:gd name="connsiteY56" fmla="*/ 31590 h 727179"/>
                <a:gd name="connsiteX57" fmla="*/ 236478 w 2614725"/>
                <a:gd name="connsiteY57" fmla="*/ 103806 h 727179"/>
                <a:gd name="connsiteX58" fmla="*/ 295223 w 2614725"/>
                <a:gd name="connsiteY58" fmla="*/ 103806 h 727179"/>
                <a:gd name="connsiteX59" fmla="*/ 295223 w 2614725"/>
                <a:gd name="connsiteY59" fmla="*/ 31590 h 727179"/>
                <a:gd name="connsiteX60" fmla="*/ 296843 w 2614725"/>
                <a:gd name="connsiteY60" fmla="*/ 937 h 727179"/>
                <a:gd name="connsiteX61" fmla="*/ 607658 w 2614725"/>
                <a:gd name="connsiteY61" fmla="*/ 56660 h 727179"/>
                <a:gd name="connsiteX62" fmla="*/ 735999 w 2614725"/>
                <a:gd name="connsiteY62" fmla="*/ 244495 h 727179"/>
                <a:gd name="connsiteX63" fmla="*/ 959007 w 2614725"/>
                <a:gd name="connsiteY63" fmla="*/ 268442 h 727179"/>
                <a:gd name="connsiteX64" fmla="*/ 955265 w 2614725"/>
                <a:gd name="connsiteY64" fmla="*/ 468626 h 727179"/>
                <a:gd name="connsiteX65" fmla="*/ 2592274 w 2614725"/>
                <a:gd name="connsiteY65" fmla="*/ 656835 h 727179"/>
                <a:gd name="connsiteX66" fmla="*/ 2614725 w 2614725"/>
                <a:gd name="connsiteY66" fmla="*/ 727179 h 727179"/>
                <a:gd name="connsiteX67" fmla="*/ 199060 w 2614725"/>
                <a:gd name="connsiteY67" fmla="*/ 498933 h 727179"/>
                <a:gd name="connsiteX68" fmla="*/ 0 w 2614725"/>
                <a:gd name="connsiteY68" fmla="*/ 386307 h 727179"/>
                <a:gd name="connsiteX69" fmla="*/ 117865 w 2614725"/>
                <a:gd name="connsiteY69" fmla="*/ 236638 h 727179"/>
                <a:gd name="connsiteX70" fmla="*/ 221137 w 2614725"/>
                <a:gd name="connsiteY70" fmla="*/ 5772 h 727179"/>
                <a:gd name="connsiteX71" fmla="*/ 296843 w 2614725"/>
                <a:gd name="connsiteY71" fmla="*/ 937 h 7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14725" h="727179">
                  <a:moveTo>
                    <a:pt x="873322" y="386306"/>
                  </a:moveTo>
                  <a:cubicBezTo>
                    <a:pt x="853277" y="386306"/>
                    <a:pt x="837027" y="402556"/>
                    <a:pt x="837027" y="422601"/>
                  </a:cubicBezTo>
                  <a:cubicBezTo>
                    <a:pt x="837027" y="442646"/>
                    <a:pt x="853277" y="458896"/>
                    <a:pt x="873322" y="458896"/>
                  </a:cubicBezTo>
                  <a:cubicBezTo>
                    <a:pt x="893367" y="458896"/>
                    <a:pt x="909617" y="442646"/>
                    <a:pt x="909617" y="422601"/>
                  </a:cubicBezTo>
                  <a:cubicBezTo>
                    <a:pt x="909617" y="402556"/>
                    <a:pt x="893367" y="386306"/>
                    <a:pt x="873322" y="386306"/>
                  </a:cubicBezTo>
                  <a:close/>
                  <a:moveTo>
                    <a:pt x="767056" y="376578"/>
                  </a:moveTo>
                  <a:cubicBezTo>
                    <a:pt x="747010" y="376578"/>
                    <a:pt x="730761" y="392828"/>
                    <a:pt x="730761" y="412873"/>
                  </a:cubicBezTo>
                  <a:cubicBezTo>
                    <a:pt x="730761" y="432918"/>
                    <a:pt x="747010" y="449168"/>
                    <a:pt x="767056" y="449168"/>
                  </a:cubicBezTo>
                  <a:cubicBezTo>
                    <a:pt x="787101" y="449168"/>
                    <a:pt x="803351" y="432918"/>
                    <a:pt x="803351" y="412873"/>
                  </a:cubicBezTo>
                  <a:cubicBezTo>
                    <a:pt x="803351" y="392828"/>
                    <a:pt x="787101" y="376578"/>
                    <a:pt x="767056" y="376578"/>
                  </a:cubicBezTo>
                  <a:close/>
                  <a:moveTo>
                    <a:pt x="660417" y="366849"/>
                  </a:moveTo>
                  <a:cubicBezTo>
                    <a:pt x="640371" y="366849"/>
                    <a:pt x="624122" y="383099"/>
                    <a:pt x="624122" y="403144"/>
                  </a:cubicBezTo>
                  <a:cubicBezTo>
                    <a:pt x="624122" y="423189"/>
                    <a:pt x="640371" y="439439"/>
                    <a:pt x="660417" y="439439"/>
                  </a:cubicBezTo>
                  <a:cubicBezTo>
                    <a:pt x="680462" y="439439"/>
                    <a:pt x="696712" y="423189"/>
                    <a:pt x="696712" y="403144"/>
                  </a:cubicBezTo>
                  <a:cubicBezTo>
                    <a:pt x="696712" y="383099"/>
                    <a:pt x="680462" y="366849"/>
                    <a:pt x="660417" y="366849"/>
                  </a:cubicBezTo>
                  <a:close/>
                  <a:moveTo>
                    <a:pt x="554151" y="357121"/>
                  </a:moveTo>
                  <a:cubicBezTo>
                    <a:pt x="534106" y="357121"/>
                    <a:pt x="517856" y="373371"/>
                    <a:pt x="517856" y="393416"/>
                  </a:cubicBezTo>
                  <a:cubicBezTo>
                    <a:pt x="517856" y="413461"/>
                    <a:pt x="534106" y="429711"/>
                    <a:pt x="554151" y="429711"/>
                  </a:cubicBezTo>
                  <a:cubicBezTo>
                    <a:pt x="574196" y="429711"/>
                    <a:pt x="590446" y="413461"/>
                    <a:pt x="590446" y="393416"/>
                  </a:cubicBezTo>
                  <a:cubicBezTo>
                    <a:pt x="590446" y="373371"/>
                    <a:pt x="574196" y="357121"/>
                    <a:pt x="554151" y="357121"/>
                  </a:cubicBezTo>
                  <a:close/>
                  <a:moveTo>
                    <a:pt x="447886" y="347392"/>
                  </a:moveTo>
                  <a:cubicBezTo>
                    <a:pt x="427840" y="347392"/>
                    <a:pt x="411591" y="363641"/>
                    <a:pt x="411591" y="383687"/>
                  </a:cubicBezTo>
                  <a:cubicBezTo>
                    <a:pt x="411591" y="403732"/>
                    <a:pt x="427840" y="419982"/>
                    <a:pt x="447886" y="419982"/>
                  </a:cubicBezTo>
                  <a:cubicBezTo>
                    <a:pt x="467931" y="419982"/>
                    <a:pt x="484181" y="403732"/>
                    <a:pt x="484181" y="383687"/>
                  </a:cubicBezTo>
                  <a:cubicBezTo>
                    <a:pt x="484181" y="363641"/>
                    <a:pt x="467931" y="347392"/>
                    <a:pt x="447886" y="347392"/>
                  </a:cubicBezTo>
                  <a:close/>
                  <a:moveTo>
                    <a:pt x="341621" y="337664"/>
                  </a:moveTo>
                  <a:cubicBezTo>
                    <a:pt x="321575" y="337664"/>
                    <a:pt x="305326" y="353914"/>
                    <a:pt x="305326" y="373959"/>
                  </a:cubicBezTo>
                  <a:cubicBezTo>
                    <a:pt x="305326" y="394004"/>
                    <a:pt x="321575" y="410254"/>
                    <a:pt x="341621" y="410254"/>
                  </a:cubicBezTo>
                  <a:cubicBezTo>
                    <a:pt x="361666" y="410254"/>
                    <a:pt x="377916" y="394004"/>
                    <a:pt x="377916" y="373959"/>
                  </a:cubicBezTo>
                  <a:cubicBezTo>
                    <a:pt x="377916" y="353914"/>
                    <a:pt x="361666" y="337664"/>
                    <a:pt x="341621" y="337664"/>
                  </a:cubicBezTo>
                  <a:close/>
                  <a:moveTo>
                    <a:pt x="385399" y="165544"/>
                  </a:moveTo>
                  <a:cubicBezTo>
                    <a:pt x="365353" y="165544"/>
                    <a:pt x="349104" y="181794"/>
                    <a:pt x="349104" y="201839"/>
                  </a:cubicBezTo>
                  <a:cubicBezTo>
                    <a:pt x="349104" y="221884"/>
                    <a:pt x="365353" y="238134"/>
                    <a:pt x="385399" y="238134"/>
                  </a:cubicBezTo>
                  <a:cubicBezTo>
                    <a:pt x="405444" y="238134"/>
                    <a:pt x="421694" y="221884"/>
                    <a:pt x="421694" y="201839"/>
                  </a:cubicBezTo>
                  <a:cubicBezTo>
                    <a:pt x="421694" y="181794"/>
                    <a:pt x="405444" y="165544"/>
                    <a:pt x="385399" y="165544"/>
                  </a:cubicBezTo>
                  <a:close/>
                  <a:moveTo>
                    <a:pt x="280631" y="165544"/>
                  </a:moveTo>
                  <a:cubicBezTo>
                    <a:pt x="260585" y="165544"/>
                    <a:pt x="244336" y="181794"/>
                    <a:pt x="244336" y="201839"/>
                  </a:cubicBezTo>
                  <a:cubicBezTo>
                    <a:pt x="244336" y="221884"/>
                    <a:pt x="260585" y="238134"/>
                    <a:pt x="280631" y="238134"/>
                  </a:cubicBezTo>
                  <a:cubicBezTo>
                    <a:pt x="300676" y="238134"/>
                    <a:pt x="316926" y="221884"/>
                    <a:pt x="316926" y="201839"/>
                  </a:cubicBezTo>
                  <a:cubicBezTo>
                    <a:pt x="316926" y="181794"/>
                    <a:pt x="300676" y="165544"/>
                    <a:pt x="280631" y="165544"/>
                  </a:cubicBezTo>
                  <a:close/>
                  <a:moveTo>
                    <a:pt x="453873" y="120269"/>
                  </a:moveTo>
                  <a:lnTo>
                    <a:pt x="453873" y="192485"/>
                  </a:lnTo>
                  <a:lnTo>
                    <a:pt x="512618" y="192485"/>
                  </a:lnTo>
                  <a:lnTo>
                    <a:pt x="512618" y="120269"/>
                  </a:lnTo>
                  <a:close/>
                  <a:moveTo>
                    <a:pt x="453873" y="31590"/>
                  </a:moveTo>
                  <a:lnTo>
                    <a:pt x="453873" y="103806"/>
                  </a:lnTo>
                  <a:lnTo>
                    <a:pt x="512618" y="103806"/>
                  </a:lnTo>
                  <a:lnTo>
                    <a:pt x="512618" y="31590"/>
                  </a:lnTo>
                  <a:close/>
                  <a:moveTo>
                    <a:pt x="383902" y="31590"/>
                  </a:moveTo>
                  <a:lnTo>
                    <a:pt x="383902" y="103806"/>
                  </a:lnTo>
                  <a:lnTo>
                    <a:pt x="442647" y="103806"/>
                  </a:lnTo>
                  <a:lnTo>
                    <a:pt x="442647" y="31590"/>
                  </a:lnTo>
                  <a:close/>
                  <a:moveTo>
                    <a:pt x="311313" y="31590"/>
                  </a:moveTo>
                  <a:lnTo>
                    <a:pt x="311313" y="103806"/>
                  </a:lnTo>
                  <a:lnTo>
                    <a:pt x="370058" y="103806"/>
                  </a:lnTo>
                  <a:lnTo>
                    <a:pt x="370058" y="31590"/>
                  </a:lnTo>
                  <a:close/>
                  <a:moveTo>
                    <a:pt x="236478" y="31590"/>
                  </a:moveTo>
                  <a:lnTo>
                    <a:pt x="236478" y="103806"/>
                  </a:lnTo>
                  <a:lnTo>
                    <a:pt x="295223" y="103806"/>
                  </a:lnTo>
                  <a:lnTo>
                    <a:pt x="295223" y="31590"/>
                  </a:lnTo>
                  <a:close/>
                  <a:moveTo>
                    <a:pt x="296843" y="937"/>
                  </a:moveTo>
                  <a:cubicBezTo>
                    <a:pt x="397185" y="-2693"/>
                    <a:pt x="553777" y="1937"/>
                    <a:pt x="607658" y="56660"/>
                  </a:cubicBezTo>
                  <a:cubicBezTo>
                    <a:pt x="658172" y="116902"/>
                    <a:pt x="697460" y="188744"/>
                    <a:pt x="735999" y="244495"/>
                  </a:cubicBezTo>
                  <a:cubicBezTo>
                    <a:pt x="773043" y="250482"/>
                    <a:pt x="917848" y="268068"/>
                    <a:pt x="959007" y="268442"/>
                  </a:cubicBezTo>
                  <a:cubicBezTo>
                    <a:pt x="958259" y="314840"/>
                    <a:pt x="948156" y="460768"/>
                    <a:pt x="955265" y="468626"/>
                  </a:cubicBezTo>
                  <a:cubicBezTo>
                    <a:pt x="975470" y="490702"/>
                    <a:pt x="2540264" y="650100"/>
                    <a:pt x="2592274" y="656835"/>
                  </a:cubicBezTo>
                  <a:cubicBezTo>
                    <a:pt x="2600880" y="679285"/>
                    <a:pt x="2610983" y="715580"/>
                    <a:pt x="2614725" y="727179"/>
                  </a:cubicBezTo>
                  <a:cubicBezTo>
                    <a:pt x="2336339" y="704729"/>
                    <a:pt x="341246" y="510533"/>
                    <a:pt x="199060" y="498933"/>
                  </a:cubicBezTo>
                  <a:cubicBezTo>
                    <a:pt x="139193" y="462639"/>
                    <a:pt x="105517" y="447297"/>
                    <a:pt x="0" y="386307"/>
                  </a:cubicBezTo>
                  <a:cubicBezTo>
                    <a:pt x="70719" y="346645"/>
                    <a:pt x="70719" y="300247"/>
                    <a:pt x="117865" y="236638"/>
                  </a:cubicBezTo>
                  <a:cubicBezTo>
                    <a:pt x="148173" y="194730"/>
                    <a:pt x="225253" y="120644"/>
                    <a:pt x="221137" y="5772"/>
                  </a:cubicBezTo>
                  <a:cubicBezTo>
                    <a:pt x="236197" y="4276"/>
                    <a:pt x="263395" y="2148"/>
                    <a:pt x="296843" y="93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49FB63D8-CD89-4DB3-BF4D-CC5E800CBD29}"/>
                </a:ext>
              </a:extLst>
            </p:cNvPr>
            <p:cNvSpPr/>
            <p:nvPr/>
          </p:nvSpPr>
          <p:spPr>
            <a:xfrm>
              <a:off x="9610661" y="3672252"/>
              <a:ext cx="241842" cy="391191"/>
            </a:xfrm>
            <a:custGeom>
              <a:avLst/>
              <a:gdLst>
                <a:gd name="connsiteX0" fmla="*/ 167303 w 241842"/>
                <a:gd name="connsiteY0" fmla="*/ 0 h 391191"/>
                <a:gd name="connsiteX1" fmla="*/ 189656 w 241842"/>
                <a:gd name="connsiteY1" fmla="*/ 0 h 391191"/>
                <a:gd name="connsiteX2" fmla="*/ 189656 w 241842"/>
                <a:gd name="connsiteY2" fmla="*/ 104973 h 391191"/>
                <a:gd name="connsiteX3" fmla="*/ 241842 w 241842"/>
                <a:gd name="connsiteY3" fmla="*/ 119048 h 391191"/>
                <a:gd name="connsiteX4" fmla="*/ 234275 w 241842"/>
                <a:gd name="connsiteY4" fmla="*/ 147105 h 391191"/>
                <a:gd name="connsiteX5" fmla="*/ 114401 w 241842"/>
                <a:gd name="connsiteY5" fmla="*/ 114774 h 391191"/>
                <a:gd name="connsiteX6" fmla="*/ 114401 w 241842"/>
                <a:gd name="connsiteY6" fmla="*/ 245179 h 391191"/>
                <a:gd name="connsiteX7" fmla="*/ 226988 w 241842"/>
                <a:gd name="connsiteY7" fmla="*/ 275545 h 391191"/>
                <a:gd name="connsiteX8" fmla="*/ 219421 w 241842"/>
                <a:gd name="connsiteY8" fmla="*/ 303601 h 391191"/>
                <a:gd name="connsiteX9" fmla="*/ 114401 w 241842"/>
                <a:gd name="connsiteY9" fmla="*/ 275276 h 391191"/>
                <a:gd name="connsiteX10" fmla="*/ 114401 w 241842"/>
                <a:gd name="connsiteY10" fmla="*/ 391191 h 391191"/>
                <a:gd name="connsiteX11" fmla="*/ 75654 w 241842"/>
                <a:gd name="connsiteY11" fmla="*/ 391191 h 391191"/>
                <a:gd name="connsiteX12" fmla="*/ 75654 w 241842"/>
                <a:gd name="connsiteY12" fmla="*/ 264826 h 391191"/>
                <a:gd name="connsiteX13" fmla="*/ 0 w 241842"/>
                <a:gd name="connsiteY13" fmla="*/ 244421 h 391191"/>
                <a:gd name="connsiteX14" fmla="*/ 7567 w 241842"/>
                <a:gd name="connsiteY14" fmla="*/ 216365 h 391191"/>
                <a:gd name="connsiteX15" fmla="*/ 75654 w 241842"/>
                <a:gd name="connsiteY15" fmla="*/ 234729 h 391191"/>
                <a:gd name="connsiteX16" fmla="*/ 75654 w 241842"/>
                <a:gd name="connsiteY16" fmla="*/ 104324 h 391191"/>
                <a:gd name="connsiteX17" fmla="*/ 14854 w 241842"/>
                <a:gd name="connsiteY17" fmla="*/ 87925 h 391191"/>
                <a:gd name="connsiteX18" fmla="*/ 22423 w 241842"/>
                <a:gd name="connsiteY18" fmla="*/ 59869 h 391191"/>
                <a:gd name="connsiteX19" fmla="*/ 75654 w 241842"/>
                <a:gd name="connsiteY19" fmla="*/ 74226 h 391191"/>
                <a:gd name="connsiteX20" fmla="*/ 75654 w 241842"/>
                <a:gd name="connsiteY20" fmla="*/ 8198 h 391191"/>
                <a:gd name="connsiteX21" fmla="*/ 114401 w 241842"/>
                <a:gd name="connsiteY21" fmla="*/ 8198 h 391191"/>
                <a:gd name="connsiteX22" fmla="*/ 114401 w 241842"/>
                <a:gd name="connsiteY22" fmla="*/ 84676 h 391191"/>
                <a:gd name="connsiteX23" fmla="*/ 167303 w 241842"/>
                <a:gd name="connsiteY23" fmla="*/ 98944 h 39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1842" h="391191">
                  <a:moveTo>
                    <a:pt x="167303" y="0"/>
                  </a:moveTo>
                  <a:lnTo>
                    <a:pt x="189656" y="0"/>
                  </a:lnTo>
                  <a:lnTo>
                    <a:pt x="189656" y="104973"/>
                  </a:lnTo>
                  <a:lnTo>
                    <a:pt x="241842" y="119048"/>
                  </a:lnTo>
                  <a:lnTo>
                    <a:pt x="234275" y="147105"/>
                  </a:lnTo>
                  <a:lnTo>
                    <a:pt x="114401" y="114774"/>
                  </a:lnTo>
                  <a:lnTo>
                    <a:pt x="114401" y="245179"/>
                  </a:lnTo>
                  <a:lnTo>
                    <a:pt x="226988" y="275545"/>
                  </a:lnTo>
                  <a:lnTo>
                    <a:pt x="219421" y="303601"/>
                  </a:lnTo>
                  <a:lnTo>
                    <a:pt x="114401" y="275276"/>
                  </a:lnTo>
                  <a:lnTo>
                    <a:pt x="114401" y="391191"/>
                  </a:lnTo>
                  <a:lnTo>
                    <a:pt x="75654" y="391191"/>
                  </a:lnTo>
                  <a:lnTo>
                    <a:pt x="75654" y="264826"/>
                  </a:lnTo>
                  <a:lnTo>
                    <a:pt x="0" y="244421"/>
                  </a:lnTo>
                  <a:lnTo>
                    <a:pt x="7567" y="216365"/>
                  </a:lnTo>
                  <a:lnTo>
                    <a:pt x="75654" y="234729"/>
                  </a:lnTo>
                  <a:lnTo>
                    <a:pt x="75654" y="104324"/>
                  </a:lnTo>
                  <a:lnTo>
                    <a:pt x="14854" y="87925"/>
                  </a:lnTo>
                  <a:lnTo>
                    <a:pt x="22423" y="59869"/>
                  </a:lnTo>
                  <a:lnTo>
                    <a:pt x="75654" y="74226"/>
                  </a:lnTo>
                  <a:lnTo>
                    <a:pt x="75654" y="8198"/>
                  </a:lnTo>
                  <a:lnTo>
                    <a:pt x="114401" y="8198"/>
                  </a:lnTo>
                  <a:lnTo>
                    <a:pt x="114401" y="84676"/>
                  </a:lnTo>
                  <a:lnTo>
                    <a:pt x="167303" y="9894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B4C994EE-C354-490A-AA96-A640DDA20CAA}"/>
                </a:ext>
              </a:extLst>
            </p:cNvPr>
            <p:cNvSpPr/>
            <p:nvPr/>
          </p:nvSpPr>
          <p:spPr>
            <a:xfrm>
              <a:off x="4921990" y="1541415"/>
              <a:ext cx="230987" cy="1043167"/>
            </a:xfrm>
            <a:custGeom>
              <a:avLst/>
              <a:gdLst>
                <a:gd name="connsiteX0" fmla="*/ 287700 w 295275"/>
                <a:gd name="connsiteY0" fmla="*/ 1141789 h 1333500"/>
                <a:gd name="connsiteX1" fmla="*/ 286748 w 295275"/>
                <a:gd name="connsiteY1" fmla="*/ 1303714 h 1333500"/>
                <a:gd name="connsiteX2" fmla="*/ 252458 w 295275"/>
                <a:gd name="connsiteY2" fmla="*/ 1338956 h 1333500"/>
                <a:gd name="connsiteX3" fmla="*/ 172448 w 295275"/>
                <a:gd name="connsiteY3" fmla="*/ 1259899 h 1333500"/>
                <a:gd name="connsiteX4" fmla="*/ 170543 w 295275"/>
                <a:gd name="connsiteY4" fmla="*/ 1131311 h 1333500"/>
                <a:gd name="connsiteX5" fmla="*/ 172448 w 295275"/>
                <a:gd name="connsiteY5" fmla="*/ 736024 h 1333500"/>
                <a:gd name="connsiteX6" fmla="*/ 144825 w 295275"/>
                <a:gd name="connsiteY6" fmla="*/ 709354 h 1333500"/>
                <a:gd name="connsiteX7" fmla="*/ 25763 w 295275"/>
                <a:gd name="connsiteY7" fmla="*/ 705544 h 1333500"/>
                <a:gd name="connsiteX8" fmla="*/ 45 w 295275"/>
                <a:gd name="connsiteY8" fmla="*/ 687446 h 1333500"/>
                <a:gd name="connsiteX9" fmla="*/ 27668 w 295275"/>
                <a:gd name="connsiteY9" fmla="*/ 673159 h 1333500"/>
                <a:gd name="connsiteX10" fmla="*/ 72436 w 295275"/>
                <a:gd name="connsiteY10" fmla="*/ 661729 h 1333500"/>
                <a:gd name="connsiteX11" fmla="*/ 70530 w 295275"/>
                <a:gd name="connsiteY11" fmla="*/ 581719 h 1333500"/>
                <a:gd name="connsiteX12" fmla="*/ 31478 w 295275"/>
                <a:gd name="connsiteY12" fmla="*/ 575051 h 1333500"/>
                <a:gd name="connsiteX13" fmla="*/ 10523 w 295275"/>
                <a:gd name="connsiteY13" fmla="*/ 561716 h 1333500"/>
                <a:gd name="connsiteX14" fmla="*/ 30525 w 295275"/>
                <a:gd name="connsiteY14" fmla="*/ 549334 h 1333500"/>
                <a:gd name="connsiteX15" fmla="*/ 140063 w 295275"/>
                <a:gd name="connsiteY15" fmla="*/ 549334 h 1333500"/>
                <a:gd name="connsiteX16" fmla="*/ 160066 w 295275"/>
                <a:gd name="connsiteY16" fmla="*/ 561716 h 1333500"/>
                <a:gd name="connsiteX17" fmla="*/ 139111 w 295275"/>
                <a:gd name="connsiteY17" fmla="*/ 575051 h 1333500"/>
                <a:gd name="connsiteX18" fmla="*/ 97200 w 295275"/>
                <a:gd name="connsiteY18" fmla="*/ 584576 h 1333500"/>
                <a:gd name="connsiteX19" fmla="*/ 101011 w 295275"/>
                <a:gd name="connsiteY19" fmla="*/ 668396 h 1333500"/>
                <a:gd name="connsiteX20" fmla="*/ 158161 w 295275"/>
                <a:gd name="connsiteY20" fmla="*/ 676016 h 1333500"/>
                <a:gd name="connsiteX21" fmla="*/ 170543 w 295275"/>
                <a:gd name="connsiteY21" fmla="*/ 641726 h 1333500"/>
                <a:gd name="connsiteX22" fmla="*/ 175305 w 295275"/>
                <a:gd name="connsiteY22" fmla="*/ 229294 h 1333500"/>
                <a:gd name="connsiteX23" fmla="*/ 188641 w 295275"/>
                <a:gd name="connsiteY23" fmla="*/ 201671 h 1333500"/>
                <a:gd name="connsiteX24" fmla="*/ 174353 w 295275"/>
                <a:gd name="connsiteY24" fmla="*/ 184526 h 1333500"/>
                <a:gd name="connsiteX25" fmla="*/ 191498 w 295275"/>
                <a:gd name="connsiteY25" fmla="*/ 119756 h 1333500"/>
                <a:gd name="connsiteX26" fmla="*/ 220073 w 295275"/>
                <a:gd name="connsiteY26" fmla="*/ 5456 h 1333500"/>
                <a:gd name="connsiteX27" fmla="*/ 244838 w 295275"/>
                <a:gd name="connsiteY27" fmla="*/ 10219 h 1333500"/>
                <a:gd name="connsiteX28" fmla="*/ 279128 w 295275"/>
                <a:gd name="connsiteY28" fmla="*/ 119756 h 1333500"/>
                <a:gd name="connsiteX29" fmla="*/ 288653 w 295275"/>
                <a:gd name="connsiteY29" fmla="*/ 189289 h 1333500"/>
                <a:gd name="connsiteX30" fmla="*/ 284843 w 295275"/>
                <a:gd name="connsiteY30" fmla="*/ 213101 h 1333500"/>
                <a:gd name="connsiteX31" fmla="*/ 287700 w 295275"/>
                <a:gd name="connsiteY31" fmla="*/ 1141789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5275" h="1333500">
                  <a:moveTo>
                    <a:pt x="287700" y="1141789"/>
                  </a:moveTo>
                  <a:cubicBezTo>
                    <a:pt x="286748" y="1196081"/>
                    <a:pt x="285795" y="1249421"/>
                    <a:pt x="286748" y="1303714"/>
                  </a:cubicBezTo>
                  <a:cubicBezTo>
                    <a:pt x="287700" y="1330384"/>
                    <a:pt x="279128" y="1338956"/>
                    <a:pt x="252458" y="1338956"/>
                  </a:cubicBezTo>
                  <a:cubicBezTo>
                    <a:pt x="172448" y="1339909"/>
                    <a:pt x="172448" y="1340861"/>
                    <a:pt x="172448" y="1259899"/>
                  </a:cubicBezTo>
                  <a:cubicBezTo>
                    <a:pt x="172448" y="1217036"/>
                    <a:pt x="171495" y="1174174"/>
                    <a:pt x="170543" y="1131311"/>
                  </a:cubicBezTo>
                  <a:cubicBezTo>
                    <a:pt x="171495" y="999866"/>
                    <a:pt x="171495" y="868421"/>
                    <a:pt x="172448" y="736024"/>
                  </a:cubicBezTo>
                  <a:cubicBezTo>
                    <a:pt x="172448" y="715069"/>
                    <a:pt x="165780" y="709354"/>
                    <a:pt x="144825" y="709354"/>
                  </a:cubicBezTo>
                  <a:cubicBezTo>
                    <a:pt x="104820" y="709354"/>
                    <a:pt x="65768" y="707449"/>
                    <a:pt x="25763" y="705544"/>
                  </a:cubicBezTo>
                  <a:cubicBezTo>
                    <a:pt x="13380" y="704591"/>
                    <a:pt x="-907" y="707449"/>
                    <a:pt x="45" y="687446"/>
                  </a:cubicBezTo>
                  <a:cubicBezTo>
                    <a:pt x="998" y="665539"/>
                    <a:pt x="17191" y="675064"/>
                    <a:pt x="27668" y="673159"/>
                  </a:cubicBezTo>
                  <a:cubicBezTo>
                    <a:pt x="42908" y="669349"/>
                    <a:pt x="67673" y="684589"/>
                    <a:pt x="72436" y="661729"/>
                  </a:cubicBezTo>
                  <a:cubicBezTo>
                    <a:pt x="77198" y="636011"/>
                    <a:pt x="76245" y="607436"/>
                    <a:pt x="70530" y="581719"/>
                  </a:cubicBezTo>
                  <a:cubicBezTo>
                    <a:pt x="66720" y="567431"/>
                    <a:pt x="44813" y="576956"/>
                    <a:pt x="31478" y="575051"/>
                  </a:cubicBezTo>
                  <a:cubicBezTo>
                    <a:pt x="21953" y="574099"/>
                    <a:pt x="11475" y="574099"/>
                    <a:pt x="10523" y="561716"/>
                  </a:cubicBezTo>
                  <a:cubicBezTo>
                    <a:pt x="9570" y="547429"/>
                    <a:pt x="21953" y="549334"/>
                    <a:pt x="30525" y="549334"/>
                  </a:cubicBezTo>
                  <a:cubicBezTo>
                    <a:pt x="66720" y="549334"/>
                    <a:pt x="103868" y="549334"/>
                    <a:pt x="140063" y="549334"/>
                  </a:cubicBezTo>
                  <a:cubicBezTo>
                    <a:pt x="148636" y="549334"/>
                    <a:pt x="161018" y="548381"/>
                    <a:pt x="160066" y="561716"/>
                  </a:cubicBezTo>
                  <a:cubicBezTo>
                    <a:pt x="159113" y="574099"/>
                    <a:pt x="148636" y="573146"/>
                    <a:pt x="139111" y="575051"/>
                  </a:cubicBezTo>
                  <a:cubicBezTo>
                    <a:pt x="124823" y="576956"/>
                    <a:pt x="101011" y="565526"/>
                    <a:pt x="97200" y="584576"/>
                  </a:cubicBezTo>
                  <a:cubicBezTo>
                    <a:pt x="92438" y="612199"/>
                    <a:pt x="90533" y="643631"/>
                    <a:pt x="101011" y="668396"/>
                  </a:cubicBezTo>
                  <a:cubicBezTo>
                    <a:pt x="106725" y="683636"/>
                    <a:pt x="139111" y="676969"/>
                    <a:pt x="158161" y="676016"/>
                  </a:cubicBezTo>
                  <a:cubicBezTo>
                    <a:pt x="180068" y="675064"/>
                    <a:pt x="169591" y="654109"/>
                    <a:pt x="170543" y="641726"/>
                  </a:cubicBezTo>
                  <a:cubicBezTo>
                    <a:pt x="171495" y="519806"/>
                    <a:pt x="172448" y="351214"/>
                    <a:pt x="175305" y="229294"/>
                  </a:cubicBezTo>
                  <a:cubicBezTo>
                    <a:pt x="176258" y="206434"/>
                    <a:pt x="176258" y="206434"/>
                    <a:pt x="188641" y="201671"/>
                  </a:cubicBezTo>
                  <a:cubicBezTo>
                    <a:pt x="197213" y="198814"/>
                    <a:pt x="180068" y="189289"/>
                    <a:pt x="174353" y="184526"/>
                  </a:cubicBezTo>
                  <a:cubicBezTo>
                    <a:pt x="152445" y="165476"/>
                    <a:pt x="166733" y="137854"/>
                    <a:pt x="191498" y="119756"/>
                  </a:cubicBezTo>
                  <a:cubicBezTo>
                    <a:pt x="230550" y="89276"/>
                    <a:pt x="209595" y="48319"/>
                    <a:pt x="220073" y="5456"/>
                  </a:cubicBezTo>
                  <a:cubicBezTo>
                    <a:pt x="221978" y="-4069"/>
                    <a:pt x="244838" y="-259"/>
                    <a:pt x="244838" y="10219"/>
                  </a:cubicBezTo>
                  <a:cubicBezTo>
                    <a:pt x="241028" y="69274"/>
                    <a:pt x="252458" y="99754"/>
                    <a:pt x="279128" y="119756"/>
                  </a:cubicBezTo>
                  <a:cubicBezTo>
                    <a:pt x="315323" y="146426"/>
                    <a:pt x="307703" y="177859"/>
                    <a:pt x="288653" y="189289"/>
                  </a:cubicBezTo>
                  <a:cubicBezTo>
                    <a:pt x="265793" y="202624"/>
                    <a:pt x="280080" y="202624"/>
                    <a:pt x="284843" y="213101"/>
                  </a:cubicBezTo>
                  <a:cubicBezTo>
                    <a:pt x="289605" y="225484"/>
                    <a:pt x="286748" y="844609"/>
                    <a:pt x="287700" y="1141789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C14EA99D-BA50-45B1-A511-B373B2FCDCFF}"/>
                </a:ext>
              </a:extLst>
            </p:cNvPr>
            <p:cNvGrpSpPr/>
            <p:nvPr/>
          </p:nvGrpSpPr>
          <p:grpSpPr>
            <a:xfrm>
              <a:off x="6288139" y="3256228"/>
              <a:ext cx="2633320" cy="537229"/>
              <a:chOff x="6288139" y="3256228"/>
              <a:chExt cx="2633320" cy="537229"/>
            </a:xfrm>
          </p:grpSpPr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87915659-F66E-45AC-97F7-F4B1405B484E}"/>
                  </a:ext>
                </a:extLst>
              </p:cNvPr>
              <p:cNvSpPr/>
              <p:nvPr/>
            </p:nvSpPr>
            <p:spPr>
              <a:xfrm>
                <a:off x="6288139" y="3256228"/>
                <a:ext cx="529034" cy="298047"/>
              </a:xfrm>
              <a:custGeom>
                <a:avLst/>
                <a:gdLst>
                  <a:gd name="connsiteX0" fmla="*/ 35765 w 676275"/>
                  <a:gd name="connsiteY0" fmla="*/ 0 h 381000"/>
                  <a:gd name="connsiteX1" fmla="*/ 682159 w 676275"/>
                  <a:gd name="connsiteY1" fmla="*/ 73578 h 381000"/>
                  <a:gd name="connsiteX2" fmla="*/ 646394 w 676275"/>
                  <a:gd name="connsiteY2" fmla="*/ 387784 h 381000"/>
                  <a:gd name="connsiteX3" fmla="*/ 0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5" y="0"/>
                    </a:moveTo>
                    <a:lnTo>
                      <a:pt x="682159" y="73578"/>
                    </a:lnTo>
                    <a:lnTo>
                      <a:pt x="646394" y="387784"/>
                    </a:lnTo>
                    <a:lnTo>
                      <a:pt x="0" y="314206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0A9E5953-9A1A-4768-BEDF-26AD1C096018}"/>
                  </a:ext>
                </a:extLst>
              </p:cNvPr>
              <p:cNvSpPr/>
              <p:nvPr/>
            </p:nvSpPr>
            <p:spPr>
              <a:xfrm>
                <a:off x="7340325" y="3375450"/>
                <a:ext cx="529034" cy="298047"/>
              </a:xfrm>
              <a:custGeom>
                <a:avLst/>
                <a:gdLst>
                  <a:gd name="connsiteX0" fmla="*/ 35765 w 676275"/>
                  <a:gd name="connsiteY0" fmla="*/ 0 h 381000"/>
                  <a:gd name="connsiteX1" fmla="*/ 682159 w 676275"/>
                  <a:gd name="connsiteY1" fmla="*/ 73578 h 381000"/>
                  <a:gd name="connsiteX2" fmla="*/ 646394 w 676275"/>
                  <a:gd name="connsiteY2" fmla="*/ 387784 h 381000"/>
                  <a:gd name="connsiteX3" fmla="*/ 0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5" y="0"/>
                    </a:moveTo>
                    <a:lnTo>
                      <a:pt x="682159" y="73578"/>
                    </a:lnTo>
                    <a:lnTo>
                      <a:pt x="646394" y="387784"/>
                    </a:lnTo>
                    <a:lnTo>
                      <a:pt x="0" y="314206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95F530DA-BDB9-461C-99D3-112D590EF4CB}"/>
                  </a:ext>
                </a:extLst>
              </p:cNvPr>
              <p:cNvSpPr/>
              <p:nvPr/>
            </p:nvSpPr>
            <p:spPr>
              <a:xfrm>
                <a:off x="7866332" y="3435796"/>
                <a:ext cx="529034" cy="298047"/>
              </a:xfrm>
              <a:custGeom>
                <a:avLst/>
                <a:gdLst>
                  <a:gd name="connsiteX0" fmla="*/ 35766 w 676275"/>
                  <a:gd name="connsiteY0" fmla="*/ 0 h 381000"/>
                  <a:gd name="connsiteX1" fmla="*/ 682160 w 676275"/>
                  <a:gd name="connsiteY1" fmla="*/ 73578 h 381000"/>
                  <a:gd name="connsiteX2" fmla="*/ 646395 w 676275"/>
                  <a:gd name="connsiteY2" fmla="*/ 387784 h 381000"/>
                  <a:gd name="connsiteX3" fmla="*/ 1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6" y="0"/>
                    </a:moveTo>
                    <a:lnTo>
                      <a:pt x="682160" y="73578"/>
                    </a:lnTo>
                    <a:lnTo>
                      <a:pt x="646395" y="387784"/>
                    </a:lnTo>
                    <a:lnTo>
                      <a:pt x="1" y="314206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16A9D9BC-E19B-43D9-AE4E-459EF6229026}"/>
                  </a:ext>
                </a:extLst>
              </p:cNvPr>
              <p:cNvSpPr/>
              <p:nvPr/>
            </p:nvSpPr>
            <p:spPr>
              <a:xfrm>
                <a:off x="8392425" y="3495410"/>
                <a:ext cx="529034" cy="298047"/>
              </a:xfrm>
              <a:custGeom>
                <a:avLst/>
                <a:gdLst>
                  <a:gd name="connsiteX0" fmla="*/ 35766 w 676275"/>
                  <a:gd name="connsiteY0" fmla="*/ 0 h 381000"/>
                  <a:gd name="connsiteX1" fmla="*/ 682160 w 676275"/>
                  <a:gd name="connsiteY1" fmla="*/ 73578 h 381000"/>
                  <a:gd name="connsiteX2" fmla="*/ 646394 w 676275"/>
                  <a:gd name="connsiteY2" fmla="*/ 387784 h 381000"/>
                  <a:gd name="connsiteX3" fmla="*/ 0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6" y="0"/>
                    </a:moveTo>
                    <a:lnTo>
                      <a:pt x="682160" y="73578"/>
                    </a:lnTo>
                    <a:lnTo>
                      <a:pt x="646394" y="387784"/>
                    </a:lnTo>
                    <a:lnTo>
                      <a:pt x="0" y="314206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CDF3B9C7-DF72-4622-AF5F-A10B37255F0F}"/>
                  </a:ext>
                </a:extLst>
              </p:cNvPr>
              <p:cNvSpPr/>
              <p:nvPr/>
            </p:nvSpPr>
            <p:spPr>
              <a:xfrm>
                <a:off x="6814232" y="3315836"/>
                <a:ext cx="529034" cy="298047"/>
              </a:xfrm>
              <a:custGeom>
                <a:avLst/>
                <a:gdLst>
                  <a:gd name="connsiteX0" fmla="*/ 35766 w 676275"/>
                  <a:gd name="connsiteY0" fmla="*/ 0 h 381000"/>
                  <a:gd name="connsiteX1" fmla="*/ 682160 w 676275"/>
                  <a:gd name="connsiteY1" fmla="*/ 73578 h 381000"/>
                  <a:gd name="connsiteX2" fmla="*/ 646394 w 676275"/>
                  <a:gd name="connsiteY2" fmla="*/ 387784 h 381000"/>
                  <a:gd name="connsiteX3" fmla="*/ 0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6" y="0"/>
                    </a:moveTo>
                    <a:lnTo>
                      <a:pt x="682160" y="73578"/>
                    </a:lnTo>
                    <a:lnTo>
                      <a:pt x="646394" y="387784"/>
                    </a:lnTo>
                    <a:lnTo>
                      <a:pt x="0" y="314206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0FF3E42-919A-163B-4680-C01FCF410EFB}"/>
              </a:ext>
            </a:extLst>
          </p:cNvPr>
          <p:cNvSpPr txBox="1"/>
          <p:nvPr/>
        </p:nvSpPr>
        <p:spPr>
          <a:xfrm>
            <a:off x="4124464" y="3347801"/>
            <a:ext cx="3959774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b="1" dirty="0">
                <a:solidFill>
                  <a:srgbClr val="D96161"/>
                </a:solidFill>
                <a:latin typeface="Congenial" panose="02000503040000020004" pitchFamily="2" charset="0"/>
              </a:rPr>
              <a:t>Graduation Project</a:t>
            </a:r>
          </a:p>
          <a:p>
            <a:pPr algn="ctr"/>
            <a:r>
              <a:rPr lang="en-US" sz="2500" b="1" dirty="0">
                <a:solidFill>
                  <a:srgbClr val="D96161"/>
                </a:solidFill>
                <a:latin typeface="Congenial" panose="02000503040000020004" pitchFamily="2" charset="0"/>
              </a:rPr>
              <a:t>Group : BEH1_DAT1_M1e</a:t>
            </a:r>
            <a:endParaRPr lang="en-US" sz="2500" dirty="0">
              <a:solidFill>
                <a:srgbClr val="D96161"/>
              </a:solidFill>
              <a:latin typeface="Congenial" panose="02000503040000020004" pitchFamily="2" charset="0"/>
            </a:endParaRPr>
          </a:p>
        </p:txBody>
      </p:sp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1BE03718-8BC2-6C7A-F676-08E6A10820AE}"/>
              </a:ext>
            </a:extLst>
          </p:cNvPr>
          <p:cNvSpPr/>
          <p:nvPr/>
        </p:nvSpPr>
        <p:spPr>
          <a:xfrm>
            <a:off x="2618039" y="4298391"/>
            <a:ext cx="7052311" cy="683984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10" name="Picture 9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9E63FA99-60F4-B18C-76F5-9C986FB3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616" y="305624"/>
            <a:ext cx="994057" cy="913891"/>
          </a:xfrm>
          <a:prstGeom prst="rect">
            <a:avLst/>
          </a:prstGeom>
        </p:spPr>
      </p:pic>
      <p:sp>
        <p:nvSpPr>
          <p:cNvPr id="30" name="Google Shape;649;p28">
            <a:extLst>
              <a:ext uri="{FF2B5EF4-FFF2-40B4-BE49-F238E27FC236}">
                <a16:creationId xmlns:a16="http://schemas.microsoft.com/office/drawing/2014/main" id="{B41E17CC-6205-5D49-B845-6A649E97FD4C}"/>
              </a:ext>
            </a:extLst>
          </p:cNvPr>
          <p:cNvSpPr/>
          <p:nvPr/>
        </p:nvSpPr>
        <p:spPr>
          <a:xfrm>
            <a:off x="1849724" y="5237830"/>
            <a:ext cx="2490327" cy="5102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6D7D8-A6A4-4EE6-F4DF-9AFB5A051076}"/>
              </a:ext>
            </a:extLst>
          </p:cNvPr>
          <p:cNvSpPr txBox="1"/>
          <p:nvPr/>
        </p:nvSpPr>
        <p:spPr>
          <a:xfrm>
            <a:off x="1659395" y="5300740"/>
            <a:ext cx="28568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ngenial" panose="02000503040000020004" pitchFamily="2" charset="0"/>
                <a:ea typeface="Calibri" panose="020F0502020204030204" pitchFamily="34" charset="0"/>
                <a:cs typeface="Calibri" panose="020F0502020204030204" pitchFamily="34" charset="0"/>
              </a:rPr>
              <a:t>Ahmed </a:t>
            </a:r>
            <a:r>
              <a:rPr lang="en-US" b="1" dirty="0" err="1">
                <a:solidFill>
                  <a:schemeClr val="bg1"/>
                </a:solidFill>
                <a:latin typeface="Congenial" panose="02000503040000020004" pitchFamily="2" charset="0"/>
                <a:ea typeface="Calibri" panose="020F0502020204030204" pitchFamily="34" charset="0"/>
                <a:cs typeface="Calibri" panose="020F0502020204030204" pitchFamily="34" charset="0"/>
              </a:rPr>
              <a:t>Neamatallah</a:t>
            </a:r>
            <a:endParaRPr lang="en-US" dirty="0">
              <a:solidFill>
                <a:schemeClr val="bg1"/>
              </a:solidFill>
              <a:latin typeface="Congenial" panose="02000503040000020004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Google Shape;649;p28">
            <a:extLst>
              <a:ext uri="{FF2B5EF4-FFF2-40B4-BE49-F238E27FC236}">
                <a16:creationId xmlns:a16="http://schemas.microsoft.com/office/drawing/2014/main" id="{86993638-E1CA-1CB0-AF15-7126D1C892E7}"/>
              </a:ext>
            </a:extLst>
          </p:cNvPr>
          <p:cNvSpPr/>
          <p:nvPr/>
        </p:nvSpPr>
        <p:spPr>
          <a:xfrm>
            <a:off x="4037250" y="5994521"/>
            <a:ext cx="2144216" cy="5102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2F5A37-EE9C-19E5-FB4E-A883A161C385}"/>
              </a:ext>
            </a:extLst>
          </p:cNvPr>
          <p:cNvSpPr txBox="1"/>
          <p:nvPr/>
        </p:nvSpPr>
        <p:spPr>
          <a:xfrm>
            <a:off x="3674614" y="6046721"/>
            <a:ext cx="28568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ngenial" panose="02000503040000020004" pitchFamily="2" charset="0"/>
                <a:ea typeface="Calibri" panose="020F0502020204030204" pitchFamily="34" charset="0"/>
                <a:cs typeface="Calibri" panose="020F0502020204030204" pitchFamily="34" charset="0"/>
              </a:rPr>
              <a:t>Ahmed Refaat</a:t>
            </a:r>
            <a:endParaRPr lang="en-US" sz="2000" dirty="0">
              <a:solidFill>
                <a:schemeClr val="bg1"/>
              </a:solidFill>
              <a:latin typeface="Congenial" panose="02000503040000020004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Google Shape;649;p28">
            <a:extLst>
              <a:ext uri="{FF2B5EF4-FFF2-40B4-BE49-F238E27FC236}">
                <a16:creationId xmlns:a16="http://schemas.microsoft.com/office/drawing/2014/main" id="{3977832E-9B55-2AB0-686B-9D5C5138F0AB}"/>
              </a:ext>
            </a:extLst>
          </p:cNvPr>
          <p:cNvSpPr/>
          <p:nvPr/>
        </p:nvSpPr>
        <p:spPr>
          <a:xfrm>
            <a:off x="6096000" y="5230617"/>
            <a:ext cx="2130728" cy="5102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A9F2AD-3AEF-A24B-730F-A525853E3409}"/>
              </a:ext>
            </a:extLst>
          </p:cNvPr>
          <p:cNvSpPr txBox="1"/>
          <p:nvPr/>
        </p:nvSpPr>
        <p:spPr>
          <a:xfrm>
            <a:off x="5753460" y="5287971"/>
            <a:ext cx="28568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ngenial" panose="02000503040000020004" pitchFamily="2" charset="0"/>
                <a:ea typeface="Calibri" panose="020F0502020204030204" pitchFamily="34" charset="0"/>
                <a:cs typeface="Calibri" panose="020F0502020204030204" pitchFamily="34" charset="0"/>
              </a:rPr>
              <a:t>Ahmed </a:t>
            </a:r>
            <a:r>
              <a:rPr lang="en-US" sz="2000" b="1" dirty="0" err="1">
                <a:solidFill>
                  <a:schemeClr val="bg1"/>
                </a:solidFill>
                <a:latin typeface="Congenial" panose="02000503040000020004" pitchFamily="2" charset="0"/>
                <a:ea typeface="Calibri" panose="020F0502020204030204" pitchFamily="34" charset="0"/>
                <a:cs typeface="Calibri" panose="020F0502020204030204" pitchFamily="34" charset="0"/>
              </a:rPr>
              <a:t>Arram</a:t>
            </a:r>
            <a:endParaRPr lang="en-US" sz="2000" dirty="0">
              <a:solidFill>
                <a:schemeClr val="bg1"/>
              </a:solidFill>
              <a:latin typeface="Congenial" panose="02000503040000020004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Google Shape;649;p28">
            <a:extLst>
              <a:ext uri="{FF2B5EF4-FFF2-40B4-BE49-F238E27FC236}">
                <a16:creationId xmlns:a16="http://schemas.microsoft.com/office/drawing/2014/main" id="{07275CCD-6ED9-669E-9B11-CD1C49DDA918}"/>
              </a:ext>
            </a:extLst>
          </p:cNvPr>
          <p:cNvSpPr/>
          <p:nvPr/>
        </p:nvSpPr>
        <p:spPr>
          <a:xfrm>
            <a:off x="7995690" y="5991505"/>
            <a:ext cx="2490327" cy="5102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26EA2D-0B72-9703-CC5F-2BAE3624B6C1}"/>
              </a:ext>
            </a:extLst>
          </p:cNvPr>
          <p:cNvSpPr txBox="1"/>
          <p:nvPr/>
        </p:nvSpPr>
        <p:spPr>
          <a:xfrm>
            <a:off x="7805361" y="6046721"/>
            <a:ext cx="2856803" cy="3847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b="1" dirty="0">
                <a:solidFill>
                  <a:schemeClr val="bg1"/>
                </a:solidFill>
                <a:latin typeface="Congenial" panose="02000503040000020004" pitchFamily="2" charset="0"/>
                <a:ea typeface="Calibri" panose="020F0502020204030204" pitchFamily="34" charset="0"/>
                <a:cs typeface="Calibri" panose="020F0502020204030204" pitchFamily="34" charset="0"/>
              </a:rPr>
              <a:t>Ahmed AbdElmegid</a:t>
            </a:r>
            <a:endParaRPr lang="en-US" sz="1900" dirty="0">
              <a:solidFill>
                <a:schemeClr val="bg1"/>
              </a:solidFill>
              <a:latin typeface="Congenial" panose="02000503040000020004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545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A213656-767F-517F-1CBC-B463C3ED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393" y="649133"/>
            <a:ext cx="9225213" cy="707924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Calculate the average manufacturing cost per unit for each product type.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7366E02-0D30-C94A-49BF-BFEAEF505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93C23-F457-B61E-1CFE-9374491F5F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13" t="35556" r="42580" b="52401"/>
          <a:stretch/>
        </p:blipFill>
        <p:spPr>
          <a:xfrm>
            <a:off x="2035154" y="2662084"/>
            <a:ext cx="8673452" cy="1533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73C49D-5515-7C59-57CD-C3BFA67F6E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20" t="68101" r="70887" b="23297"/>
          <a:stretch/>
        </p:blipFill>
        <p:spPr>
          <a:xfrm>
            <a:off x="4154129" y="4597087"/>
            <a:ext cx="3883742" cy="160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01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A213656-767F-517F-1CBC-B463C3ED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077" y="757288"/>
            <a:ext cx="10049846" cy="707924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Analyze the relationship between production volume and defect rates for each supplier.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7366E02-0D30-C94A-49BF-BFEAEF505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D4FAA0-5218-396D-D8D7-0C9DC4B63B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94" t="34409" r="56371" b="50000"/>
          <a:stretch/>
        </p:blipFill>
        <p:spPr>
          <a:xfrm>
            <a:off x="781426" y="2674374"/>
            <a:ext cx="5314574" cy="1907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ECBF0-1100-0649-2A61-10BD00FE90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70" t="68387" r="62822" b="20000"/>
          <a:stretch/>
        </p:blipFill>
        <p:spPr>
          <a:xfrm>
            <a:off x="5652271" y="4689986"/>
            <a:ext cx="5001766" cy="166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79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A213656-767F-517F-1CBC-B463C3ED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077" y="757288"/>
            <a:ext cx="10049846" cy="707924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Determine the most frequently used transportation mode for products sourced from Mumbai.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7366E02-0D30-C94A-49BF-BFEAEF505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DD221-F8AB-FD95-22AA-B4BBBDFEE5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13" t="36273" r="65887" b="48387"/>
          <a:stretch/>
        </p:blipFill>
        <p:spPr>
          <a:xfrm>
            <a:off x="1563329" y="2625210"/>
            <a:ext cx="3811426" cy="21925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DBF1AD-E4BB-D90A-4F3C-D52ACCA820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35" t="68674" r="68791" b="27025"/>
          <a:stretch/>
        </p:blipFill>
        <p:spPr>
          <a:xfrm>
            <a:off x="5889521" y="5126937"/>
            <a:ext cx="3854245" cy="6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3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A213656-767F-517F-1CBC-B463C3ED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233" y="609472"/>
            <a:ext cx="10442497" cy="707924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Identify the top 3 suppliers with the highest average shipping costs.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7366E02-0D30-C94A-49BF-BFEAEF505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68212-2673-5ADB-FD8A-371FFD6A81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74" t="34122" r="55161" b="52401"/>
          <a:stretch/>
        </p:blipFill>
        <p:spPr>
          <a:xfrm>
            <a:off x="924233" y="2627670"/>
            <a:ext cx="5404706" cy="16026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C522A9-F6CB-138C-D93D-10BE658450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78" t="68818" r="68548" b="23870"/>
          <a:stretch/>
        </p:blipFill>
        <p:spPr>
          <a:xfrm>
            <a:off x="5751871" y="4526217"/>
            <a:ext cx="4748980" cy="136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24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A213656-767F-517F-1CBC-B463C3ED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077" y="757288"/>
            <a:ext cx="10049846" cy="707924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Find the top carriers per location based on shipment volume.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7366E02-0D30-C94A-49BF-BFEAEF505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A6AC63-D76A-249E-EBDA-CA5A63948E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13" t="22509" r="57419" b="39068"/>
          <a:stretch/>
        </p:blipFill>
        <p:spPr>
          <a:xfrm>
            <a:off x="560438" y="2389238"/>
            <a:ext cx="4419895" cy="4070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637E0B-5D1E-B282-282A-DEDE840630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00" t="67957" r="64678" b="17993"/>
          <a:stretch/>
        </p:blipFill>
        <p:spPr>
          <a:xfrm>
            <a:off x="6096000" y="3330676"/>
            <a:ext cx="5060927" cy="224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65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A213656-767F-517F-1CBC-B463C3ED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077" y="757288"/>
            <a:ext cx="10049846" cy="707924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Find the top carriers per location based on shipment volume.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7366E02-0D30-C94A-49BF-BFEAEF505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AC924A-51A0-00CC-8DB9-C104B905AE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52" t="14623" r="29375" b="17562"/>
          <a:stretch/>
        </p:blipFill>
        <p:spPr>
          <a:xfrm>
            <a:off x="373626" y="2441723"/>
            <a:ext cx="5722374" cy="4224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512B12-B094-166A-8EFF-D33372B478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70" t="71824" r="52099" b="20000"/>
          <a:stretch/>
        </p:blipFill>
        <p:spPr>
          <a:xfrm>
            <a:off x="6231075" y="2995158"/>
            <a:ext cx="5722375" cy="86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23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hart with icons and symbols&#10;&#10;Description automatically generated with medium confidence">
            <a:extLst>
              <a:ext uri="{FF2B5EF4-FFF2-40B4-BE49-F238E27FC236}">
                <a16:creationId xmlns:a16="http://schemas.microsoft.com/office/drawing/2014/main" id="{E8C02EEC-0DC0-45FE-051D-553CB910E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17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441B3-CE04-F0CD-02CC-C89D8AC5FB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Google Shape;663;p28">
            <a:extLst>
              <a:ext uri="{FF2B5EF4-FFF2-40B4-BE49-F238E27FC236}">
                <a16:creationId xmlns:a16="http://schemas.microsoft.com/office/drawing/2014/main" id="{F12E5CCE-AC45-7CD6-F7B4-31CC81FCB51C}"/>
              </a:ext>
            </a:extLst>
          </p:cNvPr>
          <p:cNvSpPr/>
          <p:nvPr/>
        </p:nvSpPr>
        <p:spPr>
          <a:xfrm>
            <a:off x="1789471" y="3087329"/>
            <a:ext cx="4768645" cy="727588"/>
          </a:xfrm>
          <a:prstGeom prst="roundRect">
            <a:avLst>
              <a:gd name="adj" fmla="val 50000"/>
            </a:avLst>
          </a:prstGeom>
          <a:solidFill>
            <a:srgbClr val="EA42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  <a:highlight>
                <a:srgbClr val="FFFF00"/>
              </a:highlight>
            </a:endParaRP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9FE83530-D1F2-7C3E-36AA-6A35E552CF6A}"/>
              </a:ext>
            </a:extLst>
          </p:cNvPr>
          <p:cNvSpPr txBox="1">
            <a:spLocks/>
          </p:cNvSpPr>
          <p:nvPr/>
        </p:nvSpPr>
        <p:spPr>
          <a:xfrm>
            <a:off x="2061417" y="3429000"/>
            <a:ext cx="4872483" cy="48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-- Read data --</a:t>
            </a:r>
            <a:br>
              <a:rPr lang="en-US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endParaRPr lang="en-US" sz="32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41E5FC-54A1-BA70-53AB-034E32B5DE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4" t="18925" r="65000" b="8388"/>
          <a:stretch/>
        </p:blipFill>
        <p:spPr>
          <a:xfrm>
            <a:off x="5732206" y="2384"/>
            <a:ext cx="6449962" cy="682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20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441B3-CE04-F0CD-02CC-C89D8AC5FB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6FA6E-51E6-BAD8-E801-D93919AC7C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2" t="22110" r="64779" b="18312"/>
          <a:stretch/>
        </p:blipFill>
        <p:spPr>
          <a:xfrm>
            <a:off x="5566763" y="0"/>
            <a:ext cx="6621376" cy="6956385"/>
          </a:xfrm>
          <a:prstGeom prst="rect">
            <a:avLst/>
          </a:prstGeom>
        </p:spPr>
      </p:pic>
      <p:sp>
        <p:nvSpPr>
          <p:cNvPr id="9" name="Google Shape;663;p28">
            <a:extLst>
              <a:ext uri="{FF2B5EF4-FFF2-40B4-BE49-F238E27FC236}">
                <a16:creationId xmlns:a16="http://schemas.microsoft.com/office/drawing/2014/main" id="{0E1498D5-E3B0-04B6-F4DE-13398F10B0E7}"/>
              </a:ext>
            </a:extLst>
          </p:cNvPr>
          <p:cNvSpPr/>
          <p:nvPr/>
        </p:nvSpPr>
        <p:spPr>
          <a:xfrm>
            <a:off x="595594" y="3273354"/>
            <a:ext cx="3966573" cy="865989"/>
          </a:xfrm>
          <a:prstGeom prst="roundRect">
            <a:avLst>
              <a:gd name="adj" fmla="val 50000"/>
            </a:avLst>
          </a:prstGeom>
          <a:solidFill>
            <a:srgbClr val="5EB2F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0F1730C-E175-B3C7-ADA9-B8B7C1953A96}"/>
              </a:ext>
            </a:extLst>
          </p:cNvPr>
          <p:cNvSpPr txBox="1">
            <a:spLocks/>
          </p:cNvSpPr>
          <p:nvPr/>
        </p:nvSpPr>
        <p:spPr>
          <a:xfrm>
            <a:off x="682741" y="3685506"/>
            <a:ext cx="4352245" cy="48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-- Print data head </a:t>
            </a:r>
            <a:br>
              <a:rPr lang="en-US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endParaRPr lang="en-US" sz="32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811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441B3-CE04-F0CD-02CC-C89D8AC5FB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Google Shape;663;p28">
            <a:extLst>
              <a:ext uri="{FF2B5EF4-FFF2-40B4-BE49-F238E27FC236}">
                <a16:creationId xmlns:a16="http://schemas.microsoft.com/office/drawing/2014/main" id="{0E1498D5-E3B0-04B6-F4DE-13398F10B0E7}"/>
              </a:ext>
            </a:extLst>
          </p:cNvPr>
          <p:cNvSpPr/>
          <p:nvPr/>
        </p:nvSpPr>
        <p:spPr>
          <a:xfrm>
            <a:off x="590006" y="3362990"/>
            <a:ext cx="4498385" cy="813089"/>
          </a:xfrm>
          <a:prstGeom prst="roundRect">
            <a:avLst>
              <a:gd name="adj" fmla="val 50000"/>
            </a:avLst>
          </a:prstGeom>
          <a:solidFill>
            <a:srgbClr val="5DC7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0F1730C-E175-B3C7-ADA9-B8B7C1953A96}"/>
              </a:ext>
            </a:extLst>
          </p:cNvPr>
          <p:cNvSpPr txBox="1">
            <a:spLocks/>
          </p:cNvSpPr>
          <p:nvPr/>
        </p:nvSpPr>
        <p:spPr>
          <a:xfrm>
            <a:off x="692573" y="3528190"/>
            <a:ext cx="4352245" cy="48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en-US" sz="3200" b="0" i="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Descriptive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181B3-4301-5916-CBFF-AB411B2627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3" t="26667" r="64303" b="9705"/>
          <a:stretch/>
        </p:blipFill>
        <p:spPr>
          <a:xfrm>
            <a:off x="6007261" y="0"/>
            <a:ext cx="6184739" cy="683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58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643;p28">
            <a:extLst>
              <a:ext uri="{FF2B5EF4-FFF2-40B4-BE49-F238E27FC236}">
                <a16:creationId xmlns:a16="http://schemas.microsoft.com/office/drawing/2014/main" id="{5E31F8CB-D942-B6C5-BA74-D89285F5271A}"/>
              </a:ext>
            </a:extLst>
          </p:cNvPr>
          <p:cNvGrpSpPr/>
          <p:nvPr/>
        </p:nvGrpSpPr>
        <p:grpSpPr>
          <a:xfrm>
            <a:off x="890609" y="1677539"/>
            <a:ext cx="11301391" cy="1010467"/>
            <a:chOff x="2206725" y="1254350"/>
            <a:chExt cx="7971873" cy="757850"/>
          </a:xfrm>
        </p:grpSpPr>
        <p:sp>
          <p:nvSpPr>
            <p:cNvPr id="5" name="Google Shape;644;p28">
              <a:extLst>
                <a:ext uri="{FF2B5EF4-FFF2-40B4-BE49-F238E27FC236}">
                  <a16:creationId xmlns:a16="http://schemas.microsoft.com/office/drawing/2014/main" id="{E0694302-570D-9D8A-11E9-14CB4EA5421E}"/>
                </a:ext>
              </a:extLst>
            </p:cNvPr>
            <p:cNvSpPr/>
            <p:nvPr/>
          </p:nvSpPr>
          <p:spPr>
            <a:xfrm>
              <a:off x="2820775" y="1614200"/>
              <a:ext cx="1440375" cy="25"/>
            </a:xfrm>
            <a:custGeom>
              <a:avLst/>
              <a:gdLst/>
              <a:ahLst/>
              <a:cxnLst/>
              <a:rect l="l" t="t" r="r" b="b"/>
              <a:pathLst>
                <a:path w="57615" h="1" fill="none" extrusionOk="0">
                  <a:moveTo>
                    <a:pt x="1" y="1"/>
                  </a:moveTo>
                  <a:lnTo>
                    <a:pt x="57615" y="1"/>
                  </a:lnTo>
                </a:path>
              </a:pathLst>
            </a:custGeom>
            <a:noFill/>
            <a:ln w="33625" cap="rnd" cmpd="sng">
              <a:solidFill>
                <a:srgbClr val="69E78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Google Shape;645;p28">
              <a:extLst>
                <a:ext uri="{FF2B5EF4-FFF2-40B4-BE49-F238E27FC236}">
                  <a16:creationId xmlns:a16="http://schemas.microsoft.com/office/drawing/2014/main" id="{0CA060D1-B27F-756F-D701-2C6E5E8DD5C7}"/>
                </a:ext>
              </a:extLst>
            </p:cNvPr>
            <p:cNvSpPr/>
            <p:nvPr/>
          </p:nvSpPr>
          <p:spPr>
            <a:xfrm>
              <a:off x="2206725" y="1254350"/>
              <a:ext cx="656350" cy="757850"/>
            </a:xfrm>
            <a:custGeom>
              <a:avLst/>
              <a:gdLst/>
              <a:ahLst/>
              <a:cxnLst/>
              <a:rect l="l" t="t" r="r" b="b"/>
              <a:pathLst>
                <a:path w="26254" h="30314" extrusionOk="0">
                  <a:moveTo>
                    <a:pt x="13133" y="0"/>
                  </a:moveTo>
                  <a:lnTo>
                    <a:pt x="0" y="7572"/>
                  </a:lnTo>
                  <a:lnTo>
                    <a:pt x="0" y="22729"/>
                  </a:lnTo>
                  <a:lnTo>
                    <a:pt x="13133" y="30313"/>
                  </a:lnTo>
                  <a:lnTo>
                    <a:pt x="26253" y="22729"/>
                  </a:lnTo>
                  <a:lnTo>
                    <a:pt x="26253" y="7572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646;p28">
              <a:extLst>
                <a:ext uri="{FF2B5EF4-FFF2-40B4-BE49-F238E27FC236}">
                  <a16:creationId xmlns:a16="http://schemas.microsoft.com/office/drawing/2014/main" id="{499DB280-B18F-AB8D-F780-147D269C2005}"/>
                </a:ext>
              </a:extLst>
            </p:cNvPr>
            <p:cNvSpPr/>
            <p:nvPr/>
          </p:nvSpPr>
          <p:spPr>
            <a:xfrm>
              <a:off x="2268325" y="1325175"/>
              <a:ext cx="533425" cy="615875"/>
            </a:xfrm>
            <a:custGeom>
              <a:avLst/>
              <a:gdLst/>
              <a:ahLst/>
              <a:cxnLst/>
              <a:rect l="l" t="t" r="r" b="b"/>
              <a:pathLst>
                <a:path w="21337" h="24635" extrusionOk="0">
                  <a:moveTo>
                    <a:pt x="10669" y="1"/>
                  </a:moveTo>
                  <a:lnTo>
                    <a:pt x="1" y="6156"/>
                  </a:lnTo>
                  <a:lnTo>
                    <a:pt x="1" y="18479"/>
                  </a:lnTo>
                  <a:lnTo>
                    <a:pt x="10669" y="24635"/>
                  </a:lnTo>
                  <a:lnTo>
                    <a:pt x="21337" y="18479"/>
                  </a:lnTo>
                  <a:lnTo>
                    <a:pt x="21337" y="6156"/>
                  </a:lnTo>
                  <a:lnTo>
                    <a:pt x="10669" y="1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647;p28">
              <a:extLst>
                <a:ext uri="{FF2B5EF4-FFF2-40B4-BE49-F238E27FC236}">
                  <a16:creationId xmlns:a16="http://schemas.microsoft.com/office/drawing/2014/main" id="{2A842188-6610-696F-7DE6-25BFB8501C1D}"/>
                </a:ext>
              </a:extLst>
            </p:cNvPr>
            <p:cNvSpPr/>
            <p:nvPr/>
          </p:nvSpPr>
          <p:spPr>
            <a:xfrm>
              <a:off x="2369825" y="1468050"/>
              <a:ext cx="330125" cy="330125"/>
            </a:xfrm>
            <a:custGeom>
              <a:avLst/>
              <a:gdLst/>
              <a:ahLst/>
              <a:cxnLst/>
              <a:rect l="l" t="t" r="r" b="b"/>
              <a:pathLst>
                <a:path w="13205" h="13205" extrusionOk="0">
                  <a:moveTo>
                    <a:pt x="6611" y="2399"/>
                  </a:moveTo>
                  <a:cubicBezTo>
                    <a:pt x="7277" y="2399"/>
                    <a:pt x="7954" y="2558"/>
                    <a:pt x="8585" y="2894"/>
                  </a:cubicBezTo>
                  <a:cubicBezTo>
                    <a:pt x="10633" y="3977"/>
                    <a:pt x="11407" y="6525"/>
                    <a:pt x="10324" y="8585"/>
                  </a:cubicBezTo>
                  <a:cubicBezTo>
                    <a:pt x="9564" y="10005"/>
                    <a:pt x="8105" y="10813"/>
                    <a:pt x="6599" y="10813"/>
                  </a:cubicBezTo>
                  <a:cubicBezTo>
                    <a:pt x="5934" y="10813"/>
                    <a:pt x="5260" y="10655"/>
                    <a:pt x="4632" y="10323"/>
                  </a:cubicBezTo>
                  <a:cubicBezTo>
                    <a:pt x="2584" y="9228"/>
                    <a:pt x="1799" y="6680"/>
                    <a:pt x="2894" y="4632"/>
                  </a:cubicBezTo>
                  <a:cubicBezTo>
                    <a:pt x="3654" y="3212"/>
                    <a:pt x="5106" y="2399"/>
                    <a:pt x="6611" y="2399"/>
                  </a:cubicBezTo>
                  <a:close/>
                  <a:moveTo>
                    <a:pt x="5680" y="1"/>
                  </a:moveTo>
                  <a:lnTo>
                    <a:pt x="3692" y="608"/>
                  </a:lnTo>
                  <a:lnTo>
                    <a:pt x="3977" y="1548"/>
                  </a:lnTo>
                  <a:cubicBezTo>
                    <a:pt x="3287" y="1918"/>
                    <a:pt x="2656" y="2418"/>
                    <a:pt x="2156" y="3061"/>
                  </a:cubicBezTo>
                  <a:lnTo>
                    <a:pt x="1275" y="2596"/>
                  </a:lnTo>
                  <a:lnTo>
                    <a:pt x="298" y="4430"/>
                  </a:lnTo>
                  <a:lnTo>
                    <a:pt x="1180" y="4894"/>
                  </a:lnTo>
                  <a:cubicBezTo>
                    <a:pt x="929" y="5668"/>
                    <a:pt x="858" y="6466"/>
                    <a:pt x="941" y="7252"/>
                  </a:cubicBezTo>
                  <a:lnTo>
                    <a:pt x="1" y="7537"/>
                  </a:lnTo>
                  <a:lnTo>
                    <a:pt x="608" y="9526"/>
                  </a:lnTo>
                  <a:lnTo>
                    <a:pt x="1549" y="9240"/>
                  </a:lnTo>
                  <a:cubicBezTo>
                    <a:pt x="1918" y="9930"/>
                    <a:pt x="2418" y="10561"/>
                    <a:pt x="3061" y="11062"/>
                  </a:cubicBezTo>
                  <a:lnTo>
                    <a:pt x="2596" y="11931"/>
                  </a:lnTo>
                  <a:lnTo>
                    <a:pt x="4430" y="12907"/>
                  </a:lnTo>
                  <a:lnTo>
                    <a:pt x="4894" y="12038"/>
                  </a:lnTo>
                  <a:cubicBezTo>
                    <a:pt x="5449" y="12217"/>
                    <a:pt x="6016" y="12305"/>
                    <a:pt x="6583" y="12305"/>
                  </a:cubicBezTo>
                  <a:cubicBezTo>
                    <a:pt x="6806" y="12305"/>
                    <a:pt x="7029" y="12291"/>
                    <a:pt x="7252" y="12264"/>
                  </a:cubicBezTo>
                  <a:lnTo>
                    <a:pt x="7537" y="13205"/>
                  </a:lnTo>
                  <a:lnTo>
                    <a:pt x="9526" y="12597"/>
                  </a:lnTo>
                  <a:lnTo>
                    <a:pt x="9240" y="11657"/>
                  </a:lnTo>
                  <a:cubicBezTo>
                    <a:pt x="9931" y="11300"/>
                    <a:pt x="10562" y="10788"/>
                    <a:pt x="11062" y="10157"/>
                  </a:cubicBezTo>
                  <a:lnTo>
                    <a:pt x="11931" y="10621"/>
                  </a:lnTo>
                  <a:lnTo>
                    <a:pt x="12907" y="8776"/>
                  </a:lnTo>
                  <a:lnTo>
                    <a:pt x="12038" y="8323"/>
                  </a:lnTo>
                  <a:cubicBezTo>
                    <a:pt x="12288" y="7537"/>
                    <a:pt x="12359" y="6740"/>
                    <a:pt x="12264" y="5966"/>
                  </a:cubicBezTo>
                  <a:lnTo>
                    <a:pt x="13205" y="5668"/>
                  </a:lnTo>
                  <a:lnTo>
                    <a:pt x="12598" y="3680"/>
                  </a:lnTo>
                  <a:lnTo>
                    <a:pt x="11657" y="3977"/>
                  </a:lnTo>
                  <a:cubicBezTo>
                    <a:pt x="11300" y="3275"/>
                    <a:pt x="10788" y="2656"/>
                    <a:pt x="10157" y="2144"/>
                  </a:cubicBezTo>
                  <a:lnTo>
                    <a:pt x="10621" y="1275"/>
                  </a:lnTo>
                  <a:lnTo>
                    <a:pt x="8776" y="298"/>
                  </a:lnTo>
                  <a:lnTo>
                    <a:pt x="8323" y="1179"/>
                  </a:lnTo>
                  <a:cubicBezTo>
                    <a:pt x="7745" y="995"/>
                    <a:pt x="7160" y="908"/>
                    <a:pt x="6583" y="908"/>
                  </a:cubicBezTo>
                  <a:cubicBezTo>
                    <a:pt x="6376" y="908"/>
                    <a:pt x="6170" y="919"/>
                    <a:pt x="5966" y="941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648;p28">
              <a:extLst>
                <a:ext uri="{FF2B5EF4-FFF2-40B4-BE49-F238E27FC236}">
                  <a16:creationId xmlns:a16="http://schemas.microsoft.com/office/drawing/2014/main" id="{732725A4-E4B3-5C19-CFF6-BCDB1EC4402E}"/>
                </a:ext>
              </a:extLst>
            </p:cNvPr>
            <p:cNvSpPr txBox="1"/>
            <p:nvPr/>
          </p:nvSpPr>
          <p:spPr>
            <a:xfrm>
              <a:off x="5497152" y="1456692"/>
              <a:ext cx="4681446" cy="3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2000" b="1" i="0" u="none" strike="noStrike" baseline="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Build Data Model, Data Cleaning and Preprocessing </a:t>
              </a:r>
              <a:endParaRPr sz="2000" b="1" dirty="0">
                <a:solidFill>
                  <a:srgbClr val="434343"/>
                </a:solidFill>
                <a:latin typeface="Comic Sans MS" panose="030F0702030302020204" pitchFamily="66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649;p28">
              <a:extLst>
                <a:ext uri="{FF2B5EF4-FFF2-40B4-BE49-F238E27FC236}">
                  <a16:creationId xmlns:a16="http://schemas.microsoft.com/office/drawing/2014/main" id="{EA94B3C2-CAFF-F8D7-DFC0-D80C3429B5CD}"/>
                </a:ext>
              </a:extLst>
            </p:cNvPr>
            <p:cNvSpPr/>
            <p:nvPr/>
          </p:nvSpPr>
          <p:spPr>
            <a:xfrm>
              <a:off x="4261150" y="1478600"/>
              <a:ext cx="1236000" cy="271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2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oogle Shape;650;p28">
            <a:extLst>
              <a:ext uri="{FF2B5EF4-FFF2-40B4-BE49-F238E27FC236}">
                <a16:creationId xmlns:a16="http://schemas.microsoft.com/office/drawing/2014/main" id="{D376292D-A663-C712-95CF-9EC87748BD51}"/>
              </a:ext>
            </a:extLst>
          </p:cNvPr>
          <p:cNvGrpSpPr/>
          <p:nvPr/>
        </p:nvGrpSpPr>
        <p:grpSpPr>
          <a:xfrm>
            <a:off x="2068689" y="2933253"/>
            <a:ext cx="6973236" cy="1010467"/>
            <a:chOff x="2922575" y="1798150"/>
            <a:chExt cx="5229927" cy="757850"/>
          </a:xfrm>
        </p:grpSpPr>
        <p:sp>
          <p:nvSpPr>
            <p:cNvPr id="14" name="Google Shape;651;p28">
              <a:extLst>
                <a:ext uri="{FF2B5EF4-FFF2-40B4-BE49-F238E27FC236}">
                  <a16:creationId xmlns:a16="http://schemas.microsoft.com/office/drawing/2014/main" id="{163759DE-30B8-B2FE-F382-2845D33DE689}"/>
                </a:ext>
              </a:extLst>
            </p:cNvPr>
            <p:cNvSpPr/>
            <p:nvPr/>
          </p:nvSpPr>
          <p:spPr>
            <a:xfrm>
              <a:off x="3523550" y="2181525"/>
              <a:ext cx="737600" cy="25"/>
            </a:xfrm>
            <a:custGeom>
              <a:avLst/>
              <a:gdLst/>
              <a:ahLst/>
              <a:cxnLst/>
              <a:rect l="l" t="t" r="r" b="b"/>
              <a:pathLst>
                <a:path w="29504" h="1" fill="none" extrusionOk="0">
                  <a:moveTo>
                    <a:pt x="0" y="1"/>
                  </a:moveTo>
                  <a:lnTo>
                    <a:pt x="29504" y="1"/>
                  </a:lnTo>
                </a:path>
              </a:pathLst>
            </a:custGeom>
            <a:noFill/>
            <a:ln w="33625" cap="rnd" cmpd="sng">
              <a:solidFill>
                <a:srgbClr val="FCBD2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652;p28">
              <a:extLst>
                <a:ext uri="{FF2B5EF4-FFF2-40B4-BE49-F238E27FC236}">
                  <a16:creationId xmlns:a16="http://schemas.microsoft.com/office/drawing/2014/main" id="{8F0AFD1C-7061-3C27-9118-D05B75C142C0}"/>
                </a:ext>
              </a:extLst>
            </p:cNvPr>
            <p:cNvSpPr/>
            <p:nvPr/>
          </p:nvSpPr>
          <p:spPr>
            <a:xfrm>
              <a:off x="2922575" y="1798150"/>
              <a:ext cx="656350" cy="757850"/>
            </a:xfrm>
            <a:custGeom>
              <a:avLst/>
              <a:gdLst/>
              <a:ahLst/>
              <a:cxnLst/>
              <a:rect l="l" t="t" r="r" b="b"/>
              <a:pathLst>
                <a:path w="26254" h="30314" extrusionOk="0">
                  <a:moveTo>
                    <a:pt x="13133" y="1"/>
                  </a:moveTo>
                  <a:lnTo>
                    <a:pt x="1" y="7585"/>
                  </a:lnTo>
                  <a:lnTo>
                    <a:pt x="1" y="22742"/>
                  </a:lnTo>
                  <a:lnTo>
                    <a:pt x="13133" y="30314"/>
                  </a:lnTo>
                  <a:lnTo>
                    <a:pt x="26254" y="22742"/>
                  </a:lnTo>
                  <a:lnTo>
                    <a:pt x="26254" y="7585"/>
                  </a:lnTo>
                  <a:lnTo>
                    <a:pt x="131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653;p28">
              <a:extLst>
                <a:ext uri="{FF2B5EF4-FFF2-40B4-BE49-F238E27FC236}">
                  <a16:creationId xmlns:a16="http://schemas.microsoft.com/office/drawing/2014/main" id="{29CBBD3F-BF8B-652D-FDE6-3CEFF6FA7401}"/>
                </a:ext>
              </a:extLst>
            </p:cNvPr>
            <p:cNvSpPr/>
            <p:nvPr/>
          </p:nvSpPr>
          <p:spPr>
            <a:xfrm>
              <a:off x="2984200" y="1869300"/>
              <a:ext cx="533425" cy="615875"/>
            </a:xfrm>
            <a:custGeom>
              <a:avLst/>
              <a:gdLst/>
              <a:ahLst/>
              <a:cxnLst/>
              <a:rect l="l" t="t" r="r" b="b"/>
              <a:pathLst>
                <a:path w="21337" h="24635" extrusionOk="0">
                  <a:moveTo>
                    <a:pt x="10668" y="0"/>
                  </a:moveTo>
                  <a:lnTo>
                    <a:pt x="0" y="6156"/>
                  </a:lnTo>
                  <a:lnTo>
                    <a:pt x="0" y="18467"/>
                  </a:lnTo>
                  <a:lnTo>
                    <a:pt x="10668" y="24634"/>
                  </a:lnTo>
                  <a:lnTo>
                    <a:pt x="21336" y="18467"/>
                  </a:lnTo>
                  <a:lnTo>
                    <a:pt x="21336" y="6156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654;p28">
              <a:extLst>
                <a:ext uri="{FF2B5EF4-FFF2-40B4-BE49-F238E27FC236}">
                  <a16:creationId xmlns:a16="http://schemas.microsoft.com/office/drawing/2014/main" id="{3DED4F68-6582-60F3-FBF6-23C5ED8855D6}"/>
                </a:ext>
              </a:extLst>
            </p:cNvPr>
            <p:cNvSpPr/>
            <p:nvPr/>
          </p:nvSpPr>
          <p:spPr>
            <a:xfrm>
              <a:off x="3100875" y="2027050"/>
              <a:ext cx="300050" cy="300050"/>
            </a:xfrm>
            <a:custGeom>
              <a:avLst/>
              <a:gdLst/>
              <a:ahLst/>
              <a:cxnLst/>
              <a:rect l="l" t="t" r="r" b="b"/>
              <a:pathLst>
                <a:path w="12002" h="12002" extrusionOk="0">
                  <a:moveTo>
                    <a:pt x="6001" y="989"/>
                  </a:moveTo>
                  <a:cubicBezTo>
                    <a:pt x="8764" y="989"/>
                    <a:pt x="11014" y="3239"/>
                    <a:pt x="11014" y="6001"/>
                  </a:cubicBezTo>
                  <a:cubicBezTo>
                    <a:pt x="11014" y="8775"/>
                    <a:pt x="8764" y="11014"/>
                    <a:pt x="6001" y="11014"/>
                  </a:cubicBezTo>
                  <a:cubicBezTo>
                    <a:pt x="3227" y="11014"/>
                    <a:pt x="989" y="8775"/>
                    <a:pt x="989" y="6001"/>
                  </a:cubicBezTo>
                  <a:cubicBezTo>
                    <a:pt x="989" y="3239"/>
                    <a:pt x="3227" y="989"/>
                    <a:pt x="6001" y="989"/>
                  </a:cubicBezTo>
                  <a:close/>
                  <a:moveTo>
                    <a:pt x="6001" y="1"/>
                  </a:moveTo>
                  <a:cubicBezTo>
                    <a:pt x="2679" y="1"/>
                    <a:pt x="1" y="2691"/>
                    <a:pt x="1" y="6001"/>
                  </a:cubicBezTo>
                  <a:cubicBezTo>
                    <a:pt x="1" y="9323"/>
                    <a:pt x="2679" y="12002"/>
                    <a:pt x="6001" y="12002"/>
                  </a:cubicBezTo>
                  <a:cubicBezTo>
                    <a:pt x="9311" y="12002"/>
                    <a:pt x="12002" y="9323"/>
                    <a:pt x="12002" y="6001"/>
                  </a:cubicBezTo>
                  <a:cubicBezTo>
                    <a:pt x="12002" y="2691"/>
                    <a:pt x="9311" y="1"/>
                    <a:pt x="60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655;p28">
              <a:extLst>
                <a:ext uri="{FF2B5EF4-FFF2-40B4-BE49-F238E27FC236}">
                  <a16:creationId xmlns:a16="http://schemas.microsoft.com/office/drawing/2014/main" id="{BD1FEEEE-5A83-BA38-6ED5-183ADD8D4AC0}"/>
                </a:ext>
              </a:extLst>
            </p:cNvPr>
            <p:cNvSpPr/>
            <p:nvPr/>
          </p:nvSpPr>
          <p:spPr>
            <a:xfrm>
              <a:off x="3171725" y="2100950"/>
              <a:ext cx="136650" cy="98475"/>
            </a:xfrm>
            <a:custGeom>
              <a:avLst/>
              <a:gdLst/>
              <a:ahLst/>
              <a:cxnLst/>
              <a:rect l="l" t="t" r="r" b="b"/>
              <a:pathLst>
                <a:path w="5466" h="3939" extrusionOk="0">
                  <a:moveTo>
                    <a:pt x="560" y="0"/>
                  </a:moveTo>
                  <a:cubicBezTo>
                    <a:pt x="429" y="0"/>
                    <a:pt x="298" y="51"/>
                    <a:pt x="203" y="152"/>
                  </a:cubicBezTo>
                  <a:cubicBezTo>
                    <a:pt x="0" y="343"/>
                    <a:pt x="0" y="676"/>
                    <a:pt x="203" y="866"/>
                  </a:cubicBezTo>
                  <a:lnTo>
                    <a:pt x="2274" y="2950"/>
                  </a:lnTo>
                  <a:cubicBezTo>
                    <a:pt x="2274" y="2986"/>
                    <a:pt x="2274" y="3010"/>
                    <a:pt x="2274" y="3045"/>
                  </a:cubicBezTo>
                  <a:cubicBezTo>
                    <a:pt x="2274" y="3545"/>
                    <a:pt x="2667" y="3938"/>
                    <a:pt x="3167" y="3938"/>
                  </a:cubicBezTo>
                  <a:cubicBezTo>
                    <a:pt x="3655" y="3938"/>
                    <a:pt x="4048" y="3545"/>
                    <a:pt x="4060" y="3057"/>
                  </a:cubicBezTo>
                  <a:lnTo>
                    <a:pt x="5263" y="1855"/>
                  </a:lnTo>
                  <a:cubicBezTo>
                    <a:pt x="5465" y="1652"/>
                    <a:pt x="5465" y="1331"/>
                    <a:pt x="5263" y="1128"/>
                  </a:cubicBezTo>
                  <a:cubicBezTo>
                    <a:pt x="5162" y="1027"/>
                    <a:pt x="5031" y="977"/>
                    <a:pt x="4900" y="977"/>
                  </a:cubicBezTo>
                  <a:cubicBezTo>
                    <a:pt x="4769" y="977"/>
                    <a:pt x="4638" y="1027"/>
                    <a:pt x="4537" y="1128"/>
                  </a:cubicBezTo>
                  <a:lnTo>
                    <a:pt x="3465" y="2212"/>
                  </a:lnTo>
                  <a:cubicBezTo>
                    <a:pt x="3370" y="2176"/>
                    <a:pt x="3274" y="2152"/>
                    <a:pt x="3167" y="2152"/>
                  </a:cubicBezTo>
                  <a:cubicBezTo>
                    <a:pt x="3096" y="2152"/>
                    <a:pt x="3024" y="2164"/>
                    <a:pt x="2953" y="2176"/>
                  </a:cubicBezTo>
                  <a:lnTo>
                    <a:pt x="917" y="152"/>
                  </a:lnTo>
                  <a:cubicBezTo>
                    <a:pt x="822" y="51"/>
                    <a:pt x="691" y="0"/>
                    <a:pt x="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656;p28">
              <a:extLst>
                <a:ext uri="{FF2B5EF4-FFF2-40B4-BE49-F238E27FC236}">
                  <a16:creationId xmlns:a16="http://schemas.microsoft.com/office/drawing/2014/main" id="{7C99EA98-72B6-346C-3951-E1AF8495CE63}"/>
                </a:ext>
              </a:extLst>
            </p:cNvPr>
            <p:cNvSpPr/>
            <p:nvPr/>
          </p:nvSpPr>
          <p:spPr>
            <a:xfrm>
              <a:off x="4261150" y="2045938"/>
              <a:ext cx="1236000" cy="271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2000" dirty="0">
                <a:solidFill>
                  <a:srgbClr val="FFFFFF"/>
                </a:solidFill>
              </a:endParaRPr>
            </a:p>
          </p:txBody>
        </p:sp>
        <p:sp>
          <p:nvSpPr>
            <p:cNvPr id="20" name="Google Shape;657;p28">
              <a:extLst>
                <a:ext uri="{FF2B5EF4-FFF2-40B4-BE49-F238E27FC236}">
                  <a16:creationId xmlns:a16="http://schemas.microsoft.com/office/drawing/2014/main" id="{2D0312EB-B9F0-8570-26D5-6E1AE8B23689}"/>
                </a:ext>
              </a:extLst>
            </p:cNvPr>
            <p:cNvSpPr txBox="1"/>
            <p:nvPr/>
          </p:nvSpPr>
          <p:spPr>
            <a:xfrm>
              <a:off x="5613925" y="2031393"/>
              <a:ext cx="2538577" cy="3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2000" b="1" i="0" u="none" strike="noStrike" baseline="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Analysis Questions Phase </a:t>
              </a:r>
              <a:endParaRPr sz="2000" dirty="0">
                <a:solidFill>
                  <a:srgbClr val="434343"/>
                </a:solidFill>
                <a:latin typeface="Comic Sans MS" panose="030F0702030302020204" pitchFamily="66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" name="Google Shape;658;p28">
            <a:extLst>
              <a:ext uri="{FF2B5EF4-FFF2-40B4-BE49-F238E27FC236}">
                <a16:creationId xmlns:a16="http://schemas.microsoft.com/office/drawing/2014/main" id="{0AADE8CE-69F3-2099-896C-6BEB3BB211BF}"/>
              </a:ext>
            </a:extLst>
          </p:cNvPr>
          <p:cNvGrpSpPr/>
          <p:nvPr/>
        </p:nvGrpSpPr>
        <p:grpSpPr>
          <a:xfrm>
            <a:off x="2782101" y="4160193"/>
            <a:ext cx="6981330" cy="1010467"/>
            <a:chOff x="3451825" y="2525325"/>
            <a:chExt cx="5235998" cy="757850"/>
          </a:xfrm>
        </p:grpSpPr>
        <p:sp>
          <p:nvSpPr>
            <p:cNvPr id="22" name="Google Shape;659;p28">
              <a:extLst>
                <a:ext uri="{FF2B5EF4-FFF2-40B4-BE49-F238E27FC236}">
                  <a16:creationId xmlns:a16="http://schemas.microsoft.com/office/drawing/2014/main" id="{CDD3265A-C2B2-DF3C-D8FB-A0D4FE7F5E0C}"/>
                </a:ext>
              </a:extLst>
            </p:cNvPr>
            <p:cNvSpPr/>
            <p:nvPr/>
          </p:nvSpPr>
          <p:spPr>
            <a:xfrm>
              <a:off x="3989675" y="2914375"/>
              <a:ext cx="271475" cy="0"/>
            </a:xfrm>
            <a:custGeom>
              <a:avLst/>
              <a:gdLst/>
              <a:ahLst/>
              <a:cxnLst/>
              <a:rect l="l" t="t" r="r" b="b"/>
              <a:pathLst>
                <a:path w="10859" fill="none" extrusionOk="0">
                  <a:moveTo>
                    <a:pt x="1" y="0"/>
                  </a:moveTo>
                  <a:lnTo>
                    <a:pt x="10859" y="0"/>
                  </a:lnTo>
                </a:path>
              </a:pathLst>
            </a:custGeom>
            <a:noFill/>
            <a:ln w="33625" cap="rnd" cmpd="sng">
              <a:solidFill>
                <a:srgbClr val="5EB2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660;p28">
              <a:extLst>
                <a:ext uri="{FF2B5EF4-FFF2-40B4-BE49-F238E27FC236}">
                  <a16:creationId xmlns:a16="http://schemas.microsoft.com/office/drawing/2014/main" id="{D548538A-B4EC-13A8-B359-B059050EDD81}"/>
                </a:ext>
              </a:extLst>
            </p:cNvPr>
            <p:cNvSpPr/>
            <p:nvPr/>
          </p:nvSpPr>
          <p:spPr>
            <a:xfrm>
              <a:off x="3451825" y="2525325"/>
              <a:ext cx="656350" cy="757850"/>
            </a:xfrm>
            <a:custGeom>
              <a:avLst/>
              <a:gdLst/>
              <a:ahLst/>
              <a:cxnLst/>
              <a:rect l="l" t="t" r="r" b="b"/>
              <a:pathLst>
                <a:path w="26254" h="30314" extrusionOk="0">
                  <a:moveTo>
                    <a:pt x="13121" y="1"/>
                  </a:moveTo>
                  <a:lnTo>
                    <a:pt x="0" y="7585"/>
                  </a:lnTo>
                  <a:lnTo>
                    <a:pt x="0" y="22741"/>
                  </a:lnTo>
                  <a:lnTo>
                    <a:pt x="13121" y="30314"/>
                  </a:lnTo>
                  <a:lnTo>
                    <a:pt x="26253" y="22741"/>
                  </a:lnTo>
                  <a:lnTo>
                    <a:pt x="26253" y="7585"/>
                  </a:lnTo>
                  <a:lnTo>
                    <a:pt x="1312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661;p28">
              <a:extLst>
                <a:ext uri="{FF2B5EF4-FFF2-40B4-BE49-F238E27FC236}">
                  <a16:creationId xmlns:a16="http://schemas.microsoft.com/office/drawing/2014/main" id="{0DBA9F59-9A59-C6AE-0957-1C0F2559B1EF}"/>
                </a:ext>
              </a:extLst>
            </p:cNvPr>
            <p:cNvSpPr/>
            <p:nvPr/>
          </p:nvSpPr>
          <p:spPr>
            <a:xfrm>
              <a:off x="3513125" y="2596475"/>
              <a:ext cx="533425" cy="615875"/>
            </a:xfrm>
            <a:custGeom>
              <a:avLst/>
              <a:gdLst/>
              <a:ahLst/>
              <a:cxnLst/>
              <a:rect l="l" t="t" r="r" b="b"/>
              <a:pathLst>
                <a:path w="21337" h="24635" extrusionOk="0">
                  <a:moveTo>
                    <a:pt x="10669" y="0"/>
                  </a:moveTo>
                  <a:lnTo>
                    <a:pt x="1" y="6156"/>
                  </a:lnTo>
                  <a:lnTo>
                    <a:pt x="1" y="18479"/>
                  </a:lnTo>
                  <a:lnTo>
                    <a:pt x="10669" y="24634"/>
                  </a:lnTo>
                  <a:lnTo>
                    <a:pt x="21337" y="18479"/>
                  </a:lnTo>
                  <a:lnTo>
                    <a:pt x="21337" y="6156"/>
                  </a:lnTo>
                  <a:lnTo>
                    <a:pt x="10669" y="0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662;p28">
              <a:extLst>
                <a:ext uri="{FF2B5EF4-FFF2-40B4-BE49-F238E27FC236}">
                  <a16:creationId xmlns:a16="http://schemas.microsoft.com/office/drawing/2014/main" id="{E5D7F420-147D-60BD-9C2E-383912A85387}"/>
                </a:ext>
              </a:extLst>
            </p:cNvPr>
            <p:cNvSpPr/>
            <p:nvPr/>
          </p:nvSpPr>
          <p:spPr>
            <a:xfrm>
              <a:off x="3606600" y="2782800"/>
              <a:ext cx="346775" cy="213450"/>
            </a:xfrm>
            <a:custGeom>
              <a:avLst/>
              <a:gdLst/>
              <a:ahLst/>
              <a:cxnLst/>
              <a:rect l="l" t="t" r="r" b="b"/>
              <a:pathLst>
                <a:path w="13871" h="8538" extrusionOk="0">
                  <a:moveTo>
                    <a:pt x="5549" y="0"/>
                  </a:moveTo>
                  <a:cubicBezTo>
                    <a:pt x="5489" y="0"/>
                    <a:pt x="5430" y="0"/>
                    <a:pt x="5370" y="12"/>
                  </a:cubicBezTo>
                  <a:cubicBezTo>
                    <a:pt x="3096" y="96"/>
                    <a:pt x="1286" y="1977"/>
                    <a:pt x="1286" y="4275"/>
                  </a:cubicBezTo>
                  <a:cubicBezTo>
                    <a:pt x="1286" y="4703"/>
                    <a:pt x="1346" y="5132"/>
                    <a:pt x="1477" y="5525"/>
                  </a:cubicBezTo>
                  <a:cubicBezTo>
                    <a:pt x="655" y="5537"/>
                    <a:pt x="0" y="6204"/>
                    <a:pt x="0" y="7025"/>
                  </a:cubicBezTo>
                  <a:cubicBezTo>
                    <a:pt x="0" y="7859"/>
                    <a:pt x="679" y="8537"/>
                    <a:pt x="1512" y="8537"/>
                  </a:cubicBezTo>
                  <a:lnTo>
                    <a:pt x="11406" y="8537"/>
                  </a:lnTo>
                  <a:cubicBezTo>
                    <a:pt x="12764" y="8537"/>
                    <a:pt x="13871" y="7430"/>
                    <a:pt x="13871" y="6073"/>
                  </a:cubicBezTo>
                  <a:cubicBezTo>
                    <a:pt x="13871" y="4715"/>
                    <a:pt x="12764" y="3608"/>
                    <a:pt x="11406" y="3608"/>
                  </a:cubicBezTo>
                  <a:cubicBezTo>
                    <a:pt x="11287" y="3608"/>
                    <a:pt x="11168" y="3620"/>
                    <a:pt x="11061" y="3632"/>
                  </a:cubicBezTo>
                  <a:cubicBezTo>
                    <a:pt x="10585" y="3703"/>
                    <a:pt x="10168" y="3894"/>
                    <a:pt x="9823" y="4180"/>
                  </a:cubicBezTo>
                  <a:cubicBezTo>
                    <a:pt x="9811" y="3953"/>
                    <a:pt x="9787" y="3739"/>
                    <a:pt x="9751" y="3513"/>
                  </a:cubicBezTo>
                  <a:cubicBezTo>
                    <a:pt x="9728" y="3358"/>
                    <a:pt x="9680" y="3203"/>
                    <a:pt x="9644" y="3048"/>
                  </a:cubicBezTo>
                  <a:cubicBezTo>
                    <a:pt x="9263" y="1786"/>
                    <a:pt x="8311" y="762"/>
                    <a:pt x="7084" y="286"/>
                  </a:cubicBezTo>
                  <a:cubicBezTo>
                    <a:pt x="6954" y="239"/>
                    <a:pt x="6799" y="191"/>
                    <a:pt x="6656" y="143"/>
                  </a:cubicBezTo>
                  <a:cubicBezTo>
                    <a:pt x="6299" y="60"/>
                    <a:pt x="5930" y="0"/>
                    <a:pt x="5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663;p28">
              <a:extLst>
                <a:ext uri="{FF2B5EF4-FFF2-40B4-BE49-F238E27FC236}">
                  <a16:creationId xmlns:a16="http://schemas.microsoft.com/office/drawing/2014/main" id="{E6556DCF-0606-8494-EB9A-187C3CEB3010}"/>
                </a:ext>
              </a:extLst>
            </p:cNvPr>
            <p:cNvSpPr/>
            <p:nvPr/>
          </p:nvSpPr>
          <p:spPr>
            <a:xfrm>
              <a:off x="4261150" y="2785463"/>
              <a:ext cx="1236000" cy="271200"/>
            </a:xfrm>
            <a:prstGeom prst="roundRect">
              <a:avLst>
                <a:gd name="adj" fmla="val 50000"/>
              </a:avLst>
            </a:prstGeom>
            <a:solidFill>
              <a:srgbClr val="5EB2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2000" dirty="0">
                <a:solidFill>
                  <a:srgbClr val="FFFFFF"/>
                </a:solidFill>
              </a:endParaRPr>
            </a:p>
          </p:txBody>
        </p:sp>
        <p:sp>
          <p:nvSpPr>
            <p:cNvPr id="27" name="Google Shape;664;p28">
              <a:extLst>
                <a:ext uri="{FF2B5EF4-FFF2-40B4-BE49-F238E27FC236}">
                  <a16:creationId xmlns:a16="http://schemas.microsoft.com/office/drawing/2014/main" id="{80EA9C0C-48B1-E3D7-5464-6481B70CB0CE}"/>
                </a:ext>
              </a:extLst>
            </p:cNvPr>
            <p:cNvSpPr txBox="1"/>
            <p:nvPr/>
          </p:nvSpPr>
          <p:spPr>
            <a:xfrm>
              <a:off x="5267337" y="2782599"/>
              <a:ext cx="3420486" cy="3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1"/>
              <a:r>
                <a:rPr lang="en-US" sz="2000" b="1" i="0" u="none" strike="noStrike" baseline="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Forecasting Questions Phase </a:t>
              </a:r>
              <a:endParaRPr sz="2000" dirty="0">
                <a:solidFill>
                  <a:srgbClr val="434343"/>
                </a:solidFill>
                <a:latin typeface="Comic Sans MS" panose="030F0702030302020204" pitchFamily="66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" name="Google Shape;665;p28">
            <a:extLst>
              <a:ext uri="{FF2B5EF4-FFF2-40B4-BE49-F238E27FC236}">
                <a16:creationId xmlns:a16="http://schemas.microsoft.com/office/drawing/2014/main" id="{F94EAC88-33DB-A654-2D48-E4A0DF5F236B}"/>
              </a:ext>
            </a:extLst>
          </p:cNvPr>
          <p:cNvGrpSpPr/>
          <p:nvPr/>
        </p:nvGrpSpPr>
        <p:grpSpPr>
          <a:xfrm>
            <a:off x="2068608" y="5413590"/>
            <a:ext cx="9485590" cy="1010467"/>
            <a:chOff x="2922575" y="3259950"/>
            <a:chExt cx="7114192" cy="757850"/>
          </a:xfrm>
        </p:grpSpPr>
        <p:sp>
          <p:nvSpPr>
            <p:cNvPr id="29" name="Google Shape;666;p28">
              <a:extLst>
                <a:ext uri="{FF2B5EF4-FFF2-40B4-BE49-F238E27FC236}">
                  <a16:creationId xmlns:a16="http://schemas.microsoft.com/office/drawing/2014/main" id="{437A35D9-301B-7D30-8C38-AB81374586CA}"/>
                </a:ext>
              </a:extLst>
            </p:cNvPr>
            <p:cNvSpPr/>
            <p:nvPr/>
          </p:nvSpPr>
          <p:spPr>
            <a:xfrm>
              <a:off x="3523550" y="3638850"/>
              <a:ext cx="737600" cy="25"/>
            </a:xfrm>
            <a:custGeom>
              <a:avLst/>
              <a:gdLst/>
              <a:ahLst/>
              <a:cxnLst/>
              <a:rect l="l" t="t" r="r" b="b"/>
              <a:pathLst>
                <a:path w="29504" h="1" fill="none" extrusionOk="0">
                  <a:moveTo>
                    <a:pt x="0" y="1"/>
                  </a:moveTo>
                  <a:lnTo>
                    <a:pt x="29504" y="1"/>
                  </a:lnTo>
                </a:path>
              </a:pathLst>
            </a:custGeom>
            <a:noFill/>
            <a:ln w="33625" cap="rnd" cmpd="sng">
              <a:solidFill>
                <a:srgbClr val="EC3A3B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667;p28">
              <a:extLst>
                <a:ext uri="{FF2B5EF4-FFF2-40B4-BE49-F238E27FC236}">
                  <a16:creationId xmlns:a16="http://schemas.microsoft.com/office/drawing/2014/main" id="{0F387BF3-0053-5E22-0B6C-BE06E96F758B}"/>
                </a:ext>
              </a:extLst>
            </p:cNvPr>
            <p:cNvSpPr/>
            <p:nvPr/>
          </p:nvSpPr>
          <p:spPr>
            <a:xfrm>
              <a:off x="2922575" y="3259950"/>
              <a:ext cx="656350" cy="757850"/>
            </a:xfrm>
            <a:custGeom>
              <a:avLst/>
              <a:gdLst/>
              <a:ahLst/>
              <a:cxnLst/>
              <a:rect l="l" t="t" r="r" b="b"/>
              <a:pathLst>
                <a:path w="26254" h="30314" extrusionOk="0">
                  <a:moveTo>
                    <a:pt x="13133" y="0"/>
                  </a:moveTo>
                  <a:lnTo>
                    <a:pt x="1" y="7573"/>
                  </a:lnTo>
                  <a:lnTo>
                    <a:pt x="1" y="22729"/>
                  </a:lnTo>
                  <a:lnTo>
                    <a:pt x="13133" y="30313"/>
                  </a:lnTo>
                  <a:lnTo>
                    <a:pt x="26254" y="22729"/>
                  </a:lnTo>
                  <a:lnTo>
                    <a:pt x="26254" y="7573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668;p28">
              <a:extLst>
                <a:ext uri="{FF2B5EF4-FFF2-40B4-BE49-F238E27FC236}">
                  <a16:creationId xmlns:a16="http://schemas.microsoft.com/office/drawing/2014/main" id="{218475EF-F276-713A-66AE-E844A29F9526}"/>
                </a:ext>
              </a:extLst>
            </p:cNvPr>
            <p:cNvSpPr/>
            <p:nvPr/>
          </p:nvSpPr>
          <p:spPr>
            <a:xfrm>
              <a:off x="2984200" y="3330775"/>
              <a:ext cx="533425" cy="615875"/>
            </a:xfrm>
            <a:custGeom>
              <a:avLst/>
              <a:gdLst/>
              <a:ahLst/>
              <a:cxnLst/>
              <a:rect l="l" t="t" r="r" b="b"/>
              <a:pathLst>
                <a:path w="21337" h="24635" extrusionOk="0">
                  <a:moveTo>
                    <a:pt x="10668" y="1"/>
                  </a:moveTo>
                  <a:lnTo>
                    <a:pt x="0" y="6156"/>
                  </a:lnTo>
                  <a:lnTo>
                    <a:pt x="0" y="18479"/>
                  </a:lnTo>
                  <a:lnTo>
                    <a:pt x="10668" y="24635"/>
                  </a:lnTo>
                  <a:lnTo>
                    <a:pt x="21336" y="18479"/>
                  </a:lnTo>
                  <a:lnTo>
                    <a:pt x="21336" y="6156"/>
                  </a:lnTo>
                  <a:lnTo>
                    <a:pt x="10668" y="1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670;p28">
              <a:extLst>
                <a:ext uri="{FF2B5EF4-FFF2-40B4-BE49-F238E27FC236}">
                  <a16:creationId xmlns:a16="http://schemas.microsoft.com/office/drawing/2014/main" id="{80AE5ECE-0F56-D0C7-627A-E22E41969DC6}"/>
                </a:ext>
              </a:extLst>
            </p:cNvPr>
            <p:cNvSpPr/>
            <p:nvPr/>
          </p:nvSpPr>
          <p:spPr>
            <a:xfrm>
              <a:off x="4261150" y="3506688"/>
              <a:ext cx="1236000" cy="2712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2000" dirty="0">
                <a:solidFill>
                  <a:srgbClr val="FFFFFF"/>
                </a:solidFill>
              </a:endParaRPr>
            </a:p>
          </p:txBody>
        </p:sp>
        <p:sp>
          <p:nvSpPr>
            <p:cNvPr id="33" name="Google Shape;671;p28">
              <a:extLst>
                <a:ext uri="{FF2B5EF4-FFF2-40B4-BE49-F238E27FC236}">
                  <a16:creationId xmlns:a16="http://schemas.microsoft.com/office/drawing/2014/main" id="{DB328A69-A52C-3AE9-5BB5-3BE09FCD3544}"/>
                </a:ext>
              </a:extLst>
            </p:cNvPr>
            <p:cNvSpPr txBox="1"/>
            <p:nvPr/>
          </p:nvSpPr>
          <p:spPr>
            <a:xfrm>
              <a:off x="5613924" y="3488555"/>
              <a:ext cx="4422843" cy="3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2000" b="1" i="0" u="none" strike="noStrike" baseline="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Visualization and Final Presentation </a:t>
              </a:r>
              <a:endParaRPr sz="2000" dirty="0">
                <a:solidFill>
                  <a:srgbClr val="434343"/>
                </a:solidFill>
                <a:latin typeface="Comic Sans MS" panose="030F0702030302020204" pitchFamily="66" charset="0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4" name="Google Shape;676;p28">
            <a:extLst>
              <a:ext uri="{FF2B5EF4-FFF2-40B4-BE49-F238E27FC236}">
                <a16:creationId xmlns:a16="http://schemas.microsoft.com/office/drawing/2014/main" id="{88802384-95F1-3FF7-EB3D-2753B5453298}"/>
              </a:ext>
            </a:extLst>
          </p:cNvPr>
          <p:cNvSpPr/>
          <p:nvPr/>
        </p:nvSpPr>
        <p:spPr>
          <a:xfrm>
            <a:off x="2305125" y="5667736"/>
            <a:ext cx="398500" cy="400267"/>
          </a:xfrm>
          <a:custGeom>
            <a:avLst/>
            <a:gdLst/>
            <a:ahLst/>
            <a:cxnLst/>
            <a:rect l="l" t="t" r="r" b="b"/>
            <a:pathLst>
              <a:path w="11955" h="12008" extrusionOk="0">
                <a:moveTo>
                  <a:pt x="5080" y="0"/>
                </a:moveTo>
                <a:cubicBezTo>
                  <a:pt x="4833" y="0"/>
                  <a:pt x="4541" y="139"/>
                  <a:pt x="4298" y="452"/>
                </a:cubicBezTo>
                <a:cubicBezTo>
                  <a:pt x="4108" y="703"/>
                  <a:pt x="3929" y="1179"/>
                  <a:pt x="3894" y="1476"/>
                </a:cubicBezTo>
                <a:cubicBezTo>
                  <a:pt x="3786" y="2405"/>
                  <a:pt x="4382" y="2953"/>
                  <a:pt x="4608" y="3286"/>
                </a:cubicBezTo>
                <a:cubicBezTo>
                  <a:pt x="4763" y="3512"/>
                  <a:pt x="4846" y="3929"/>
                  <a:pt x="4691" y="4441"/>
                </a:cubicBezTo>
                <a:lnTo>
                  <a:pt x="1096" y="4441"/>
                </a:lnTo>
                <a:cubicBezTo>
                  <a:pt x="393" y="4441"/>
                  <a:pt x="0" y="4989"/>
                  <a:pt x="238" y="5656"/>
                </a:cubicBezTo>
                <a:lnTo>
                  <a:pt x="2072" y="10728"/>
                </a:lnTo>
                <a:cubicBezTo>
                  <a:pt x="2179" y="11013"/>
                  <a:pt x="2513" y="11251"/>
                  <a:pt x="2810" y="11251"/>
                </a:cubicBezTo>
                <a:lnTo>
                  <a:pt x="7132" y="11251"/>
                </a:lnTo>
                <a:cubicBezTo>
                  <a:pt x="7430" y="11251"/>
                  <a:pt x="7858" y="11430"/>
                  <a:pt x="8073" y="11644"/>
                </a:cubicBezTo>
                <a:lnTo>
                  <a:pt x="8275" y="11847"/>
                </a:lnTo>
                <a:cubicBezTo>
                  <a:pt x="8382" y="11954"/>
                  <a:pt x="8525" y="12007"/>
                  <a:pt x="8668" y="12007"/>
                </a:cubicBezTo>
                <a:cubicBezTo>
                  <a:pt x="8811" y="12007"/>
                  <a:pt x="8954" y="11954"/>
                  <a:pt x="9061" y="11847"/>
                </a:cubicBezTo>
                <a:lnTo>
                  <a:pt x="11728" y="9168"/>
                </a:lnTo>
                <a:cubicBezTo>
                  <a:pt x="11954" y="8954"/>
                  <a:pt x="11954" y="8596"/>
                  <a:pt x="11728" y="8382"/>
                </a:cubicBezTo>
                <a:lnTo>
                  <a:pt x="9371" y="6013"/>
                </a:lnTo>
                <a:cubicBezTo>
                  <a:pt x="9144" y="5798"/>
                  <a:pt x="8978" y="5620"/>
                  <a:pt x="8978" y="5608"/>
                </a:cubicBezTo>
                <a:cubicBezTo>
                  <a:pt x="8978" y="5608"/>
                  <a:pt x="8013" y="3810"/>
                  <a:pt x="6608" y="2893"/>
                </a:cubicBezTo>
                <a:cubicBezTo>
                  <a:pt x="5215" y="1965"/>
                  <a:pt x="5608" y="1298"/>
                  <a:pt x="5608" y="548"/>
                </a:cubicBezTo>
                <a:cubicBezTo>
                  <a:pt x="5608" y="203"/>
                  <a:pt x="5377" y="0"/>
                  <a:pt x="508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" name="Google Shape;649;p28">
            <a:extLst>
              <a:ext uri="{FF2B5EF4-FFF2-40B4-BE49-F238E27FC236}">
                <a16:creationId xmlns:a16="http://schemas.microsoft.com/office/drawing/2014/main" id="{C65C2CA6-0D04-546E-7782-4E49B57C4560}"/>
              </a:ext>
            </a:extLst>
          </p:cNvPr>
          <p:cNvSpPr/>
          <p:nvPr/>
        </p:nvSpPr>
        <p:spPr>
          <a:xfrm>
            <a:off x="587477" y="433943"/>
            <a:ext cx="3034367" cy="774589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36" name="Google Shape;642;p28">
            <a:extLst>
              <a:ext uri="{FF2B5EF4-FFF2-40B4-BE49-F238E27FC236}">
                <a16:creationId xmlns:a16="http://schemas.microsoft.com/office/drawing/2014/main" id="{77EABCF1-9C4A-FDA0-E52C-6C62CDE349BD}"/>
              </a:ext>
            </a:extLst>
          </p:cNvPr>
          <p:cNvSpPr txBox="1">
            <a:spLocks/>
          </p:cNvSpPr>
          <p:nvPr/>
        </p:nvSpPr>
        <p:spPr>
          <a:xfrm>
            <a:off x="761900" y="479654"/>
            <a:ext cx="3815956" cy="64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omic Sans MS" panose="030F0702030302020204" pitchFamily="66" charset="0"/>
                <a:ea typeface="ADLaM Display" panose="020F0502020204030204" pitchFamily="2" charset="0"/>
                <a:cs typeface="ADLaM Display" panose="020F0502020204030204" pitchFamily="2" charset="0"/>
              </a:rPr>
              <a:t>Agenda</a:t>
            </a:r>
            <a:r>
              <a:rPr lang="en-US" b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:-</a:t>
            </a:r>
          </a:p>
        </p:txBody>
      </p:sp>
    </p:spTree>
    <p:extLst>
      <p:ext uri="{BB962C8B-B14F-4D97-AF65-F5344CB8AC3E}">
        <p14:creationId xmlns:p14="http://schemas.microsoft.com/office/powerpoint/2010/main" val="2860430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441B3-CE04-F0CD-02CC-C89D8AC5FB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Google Shape;663;p28">
            <a:extLst>
              <a:ext uri="{FF2B5EF4-FFF2-40B4-BE49-F238E27FC236}">
                <a16:creationId xmlns:a16="http://schemas.microsoft.com/office/drawing/2014/main" id="{0E1498D5-E3B0-04B6-F4DE-13398F10B0E7}"/>
              </a:ext>
            </a:extLst>
          </p:cNvPr>
          <p:cNvSpPr/>
          <p:nvPr/>
        </p:nvSpPr>
        <p:spPr>
          <a:xfrm>
            <a:off x="3458760" y="283020"/>
            <a:ext cx="5301782" cy="71987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0F1730C-E175-B3C7-ADA9-B8B7C1953A96}"/>
              </a:ext>
            </a:extLst>
          </p:cNvPr>
          <p:cNvSpPr txBox="1">
            <a:spLocks/>
          </p:cNvSpPr>
          <p:nvPr/>
        </p:nvSpPr>
        <p:spPr>
          <a:xfrm>
            <a:off x="3814987" y="397209"/>
            <a:ext cx="5197198" cy="48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en-US" sz="3200" b="0" i="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Product type and Price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C8F260-4457-B5CC-45E4-EB6C462059BB}"/>
              </a:ext>
            </a:extLst>
          </p:cNvPr>
          <p:cNvSpPr txBox="1"/>
          <p:nvPr/>
        </p:nvSpPr>
        <p:spPr>
          <a:xfrm>
            <a:off x="3331580" y="1161915"/>
            <a:ext cx="60998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Analyzing the Supply Chain by looking at the relationship between the price of the products and the revenue generated by them: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473CF-8B5B-4C23-C7D0-DCE41AF1CB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33" t="28017" r="10474" b="14936"/>
          <a:stretch/>
        </p:blipFill>
        <p:spPr>
          <a:xfrm>
            <a:off x="-2621" y="2328567"/>
            <a:ext cx="12194621" cy="45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80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441B3-CE04-F0CD-02CC-C89D8AC5FB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Google Shape;663;p28">
            <a:extLst>
              <a:ext uri="{FF2B5EF4-FFF2-40B4-BE49-F238E27FC236}">
                <a16:creationId xmlns:a16="http://schemas.microsoft.com/office/drawing/2014/main" id="{0E1498D5-E3B0-04B6-F4DE-13398F10B0E7}"/>
              </a:ext>
            </a:extLst>
          </p:cNvPr>
          <p:cNvSpPr/>
          <p:nvPr/>
        </p:nvSpPr>
        <p:spPr>
          <a:xfrm>
            <a:off x="3696929" y="312516"/>
            <a:ext cx="4798142" cy="749368"/>
          </a:xfrm>
          <a:prstGeom prst="roundRect">
            <a:avLst>
              <a:gd name="adj" fmla="val 50000"/>
            </a:avLst>
          </a:prstGeom>
          <a:solidFill>
            <a:srgbClr val="CDDA2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0F1730C-E175-B3C7-ADA9-B8B7C1953A96}"/>
              </a:ext>
            </a:extLst>
          </p:cNvPr>
          <p:cNvSpPr txBox="1">
            <a:spLocks/>
          </p:cNvSpPr>
          <p:nvPr/>
        </p:nvSpPr>
        <p:spPr>
          <a:xfrm>
            <a:off x="3883811" y="446369"/>
            <a:ext cx="4601426" cy="48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en-US" sz="3200" b="0" i="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Sales by Product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C8F260-4457-B5CC-45E4-EB6C462059BB}"/>
              </a:ext>
            </a:extLst>
          </p:cNvPr>
          <p:cNvSpPr txBox="1"/>
          <p:nvPr/>
        </p:nvSpPr>
        <p:spPr>
          <a:xfrm>
            <a:off x="2975317" y="1330019"/>
            <a:ext cx="6099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 company derives more revenue from skincare products, and the higher the price of skincare products, the more revenue they generate. Now let’s have a look at the sales by product type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92E6CE-F217-7FF5-58D3-CBA7B2777E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5" t="32425" r="60585" b="49874"/>
          <a:stretch/>
        </p:blipFill>
        <p:spPr>
          <a:xfrm>
            <a:off x="0" y="3429000"/>
            <a:ext cx="8232258" cy="2235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6EA4EA-02A5-619D-251B-4E74F22FA0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873" t="56878" r="39526" b="8738"/>
          <a:stretch/>
        </p:blipFill>
        <p:spPr>
          <a:xfrm>
            <a:off x="7847635" y="2832024"/>
            <a:ext cx="3791317" cy="355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60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441B3-CE04-F0CD-02CC-C89D8AC5FB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Google Shape;663;p28">
            <a:extLst>
              <a:ext uri="{FF2B5EF4-FFF2-40B4-BE49-F238E27FC236}">
                <a16:creationId xmlns:a16="http://schemas.microsoft.com/office/drawing/2014/main" id="{0E1498D5-E3B0-04B6-F4DE-13398F10B0E7}"/>
              </a:ext>
            </a:extLst>
          </p:cNvPr>
          <p:cNvSpPr/>
          <p:nvPr/>
        </p:nvSpPr>
        <p:spPr>
          <a:xfrm>
            <a:off x="2310580" y="343553"/>
            <a:ext cx="7236542" cy="763117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0F1730C-E175-B3C7-ADA9-B8B7C1953A96}"/>
              </a:ext>
            </a:extLst>
          </p:cNvPr>
          <p:cNvSpPr txBox="1">
            <a:spLocks/>
          </p:cNvSpPr>
          <p:nvPr/>
        </p:nvSpPr>
        <p:spPr>
          <a:xfrm>
            <a:off x="2446351" y="481782"/>
            <a:ext cx="7655524" cy="48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en-US" sz="3200" b="0" i="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Total Revenue by Shipping Carrier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9A01F-AD03-08D0-3CED-47C0F805D6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4" t="25316" r="6712" b="16118"/>
          <a:stretch/>
        </p:blipFill>
        <p:spPr>
          <a:xfrm>
            <a:off x="0" y="1851950"/>
            <a:ext cx="12191999" cy="476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90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441B3-CE04-F0CD-02CC-C89D8AC5FB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Google Shape;663;p28">
            <a:extLst>
              <a:ext uri="{FF2B5EF4-FFF2-40B4-BE49-F238E27FC236}">
                <a16:creationId xmlns:a16="http://schemas.microsoft.com/office/drawing/2014/main" id="{0E1498D5-E3B0-04B6-F4DE-13398F10B0E7}"/>
              </a:ext>
            </a:extLst>
          </p:cNvPr>
          <p:cNvSpPr/>
          <p:nvPr/>
        </p:nvSpPr>
        <p:spPr>
          <a:xfrm>
            <a:off x="4428353" y="468868"/>
            <a:ext cx="3080404" cy="695602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0F1730C-E175-B3C7-ADA9-B8B7C1953A96}"/>
              </a:ext>
            </a:extLst>
          </p:cNvPr>
          <p:cNvSpPr txBox="1">
            <a:spLocks/>
          </p:cNvSpPr>
          <p:nvPr/>
        </p:nvSpPr>
        <p:spPr>
          <a:xfrm>
            <a:off x="4507009" y="573339"/>
            <a:ext cx="2847521" cy="48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en-US" sz="3200" b="0" i="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 Product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C8F260-4457-B5CC-45E4-EB6C462059BB}"/>
              </a:ext>
            </a:extLst>
          </p:cNvPr>
          <p:cNvSpPr txBox="1"/>
          <p:nvPr/>
        </p:nvSpPr>
        <p:spPr>
          <a:xfrm>
            <a:off x="3046070" y="1400309"/>
            <a:ext cx="60998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 company is using three carriers for transportation, and Carrier B helps the company in generating more revenue. Now let’s have a look at the Average lead time and Average Manufacturing Costs for all products of the company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D81AB-D146-5461-B822-6EB3F02843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8" t="34768" r="46836" b="46498"/>
          <a:stretch/>
        </p:blipFill>
        <p:spPr>
          <a:xfrm>
            <a:off x="177377" y="3349315"/>
            <a:ext cx="11837245" cy="244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96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441B3-CE04-F0CD-02CC-C89D8AC5FB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Google Shape;663;p28">
            <a:extLst>
              <a:ext uri="{FF2B5EF4-FFF2-40B4-BE49-F238E27FC236}">
                <a16:creationId xmlns:a16="http://schemas.microsoft.com/office/drawing/2014/main" id="{0E1498D5-E3B0-04B6-F4DE-13398F10B0E7}"/>
              </a:ext>
            </a:extLst>
          </p:cNvPr>
          <p:cNvSpPr/>
          <p:nvPr/>
        </p:nvSpPr>
        <p:spPr>
          <a:xfrm>
            <a:off x="3531972" y="538516"/>
            <a:ext cx="5317060" cy="730076"/>
          </a:xfrm>
          <a:prstGeom prst="roundRect">
            <a:avLst>
              <a:gd name="adj" fmla="val 50000"/>
            </a:avLst>
          </a:prstGeom>
          <a:solidFill>
            <a:srgbClr val="0F7F6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0F1730C-E175-B3C7-ADA9-B8B7C1953A96}"/>
              </a:ext>
            </a:extLst>
          </p:cNvPr>
          <p:cNvSpPr txBox="1">
            <a:spLocks/>
          </p:cNvSpPr>
          <p:nvPr/>
        </p:nvSpPr>
        <p:spPr>
          <a:xfrm>
            <a:off x="3620328" y="667048"/>
            <a:ext cx="5197198" cy="48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en-US" sz="3200" b="0" i="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Shipping Costs by Carrier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ECA00-CB63-1388-63BB-1B1BC3B005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38" t="33418" r="6962" b="12236"/>
          <a:stretch/>
        </p:blipFill>
        <p:spPr>
          <a:xfrm>
            <a:off x="43248" y="1756578"/>
            <a:ext cx="12105503" cy="411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41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441B3-CE04-F0CD-02CC-C89D8AC5FB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Google Shape;663;p28">
            <a:extLst>
              <a:ext uri="{FF2B5EF4-FFF2-40B4-BE49-F238E27FC236}">
                <a16:creationId xmlns:a16="http://schemas.microsoft.com/office/drawing/2014/main" id="{0E1498D5-E3B0-04B6-F4DE-13398F10B0E7}"/>
              </a:ext>
            </a:extLst>
          </p:cNvPr>
          <p:cNvSpPr/>
          <p:nvPr/>
        </p:nvSpPr>
        <p:spPr>
          <a:xfrm>
            <a:off x="1921398" y="554319"/>
            <a:ext cx="7989517" cy="678053"/>
          </a:xfrm>
          <a:prstGeom prst="roundRect">
            <a:avLst>
              <a:gd name="adj" fmla="val 50000"/>
            </a:avLst>
          </a:prstGeom>
          <a:solidFill>
            <a:srgbClr val="5EB2F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0F1730C-E175-B3C7-ADA9-B8B7C1953A96}"/>
              </a:ext>
            </a:extLst>
          </p:cNvPr>
          <p:cNvSpPr txBox="1">
            <a:spLocks/>
          </p:cNvSpPr>
          <p:nvPr/>
        </p:nvSpPr>
        <p:spPr>
          <a:xfrm>
            <a:off x="1970559" y="650016"/>
            <a:ext cx="7989517" cy="48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en-US" sz="3000" b="0" i="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Cost Distribution by Transportation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8CCAD-1170-6199-3D5C-A6924BB22D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58" t="24136" r="59028" b="53577"/>
          <a:stretch/>
        </p:blipFill>
        <p:spPr>
          <a:xfrm>
            <a:off x="0" y="1584907"/>
            <a:ext cx="8799871" cy="28793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DC93B3-1B94-0D3C-75CF-67633D2273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006" t="46209" r="38465" b="22375"/>
          <a:stretch/>
        </p:blipFill>
        <p:spPr>
          <a:xfrm>
            <a:off x="6906459" y="3565288"/>
            <a:ext cx="3309257" cy="315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3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441B3-CE04-F0CD-02CC-C89D8AC5FB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Google Shape;663;p28">
            <a:extLst>
              <a:ext uri="{FF2B5EF4-FFF2-40B4-BE49-F238E27FC236}">
                <a16:creationId xmlns:a16="http://schemas.microsoft.com/office/drawing/2014/main" id="{0E1498D5-E3B0-04B6-F4DE-13398F10B0E7}"/>
              </a:ext>
            </a:extLst>
          </p:cNvPr>
          <p:cNvSpPr/>
          <p:nvPr/>
        </p:nvSpPr>
        <p:spPr>
          <a:xfrm>
            <a:off x="4749728" y="215354"/>
            <a:ext cx="2241008" cy="661501"/>
          </a:xfrm>
          <a:prstGeom prst="roundRect">
            <a:avLst>
              <a:gd name="adj" fmla="val 50000"/>
            </a:avLst>
          </a:prstGeom>
          <a:solidFill>
            <a:srgbClr val="D961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0F1730C-E175-B3C7-ADA9-B8B7C1953A96}"/>
              </a:ext>
            </a:extLst>
          </p:cNvPr>
          <p:cNvSpPr txBox="1">
            <a:spLocks/>
          </p:cNvSpPr>
          <p:nvPr/>
        </p:nvSpPr>
        <p:spPr>
          <a:xfrm>
            <a:off x="4838219" y="302775"/>
            <a:ext cx="3067290" cy="48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en-US" sz="3000" b="0" i="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Lead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053AE3-A35F-FF9D-D9AE-3748254434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3" t="38481" r="53671" b="42616"/>
          <a:stretch/>
        </p:blipFill>
        <p:spPr>
          <a:xfrm>
            <a:off x="225706" y="1145894"/>
            <a:ext cx="6533909" cy="1587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C6411D-3F28-4577-F229-680C7A7934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22" t="37639" r="6203" b="13585"/>
          <a:stretch/>
        </p:blipFill>
        <p:spPr>
          <a:xfrm>
            <a:off x="225706" y="2823472"/>
            <a:ext cx="11765666" cy="356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90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441B3-CE04-F0CD-02CC-C89D8AC5FB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Google Shape;663;p28">
            <a:extLst>
              <a:ext uri="{FF2B5EF4-FFF2-40B4-BE49-F238E27FC236}">
                <a16:creationId xmlns:a16="http://schemas.microsoft.com/office/drawing/2014/main" id="{0E1498D5-E3B0-04B6-F4DE-13398F10B0E7}"/>
              </a:ext>
            </a:extLst>
          </p:cNvPr>
          <p:cNvSpPr/>
          <p:nvPr/>
        </p:nvSpPr>
        <p:spPr>
          <a:xfrm>
            <a:off x="2441141" y="387193"/>
            <a:ext cx="6319402" cy="674692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0F1730C-E175-B3C7-ADA9-B8B7C1953A96}"/>
              </a:ext>
            </a:extLst>
          </p:cNvPr>
          <p:cNvSpPr txBox="1">
            <a:spLocks/>
          </p:cNvSpPr>
          <p:nvPr/>
        </p:nvSpPr>
        <p:spPr>
          <a:xfrm>
            <a:off x="2500133" y="476396"/>
            <a:ext cx="9340769" cy="48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en-US" sz="3000" b="0" i="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Supplier [ Lead Time &amp; Location]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A292C9-F1C8-0528-470D-2D173079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13" t="21941" r="68233" b="37959"/>
          <a:stretch/>
        </p:blipFill>
        <p:spPr>
          <a:xfrm>
            <a:off x="1053591" y="1587178"/>
            <a:ext cx="5042409" cy="3972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6E737C-5FA5-0B00-E567-877BE19B6D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13" t="60675" r="66614" b="7315"/>
          <a:stretch/>
        </p:blipFill>
        <p:spPr>
          <a:xfrm>
            <a:off x="6415871" y="3086501"/>
            <a:ext cx="5776129" cy="348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08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441B3-CE04-F0CD-02CC-C89D8AC5FB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Google Shape;663;p28">
            <a:extLst>
              <a:ext uri="{FF2B5EF4-FFF2-40B4-BE49-F238E27FC236}">
                <a16:creationId xmlns:a16="http://schemas.microsoft.com/office/drawing/2014/main" id="{0E1498D5-E3B0-04B6-F4DE-13398F10B0E7}"/>
              </a:ext>
            </a:extLst>
          </p:cNvPr>
          <p:cNvSpPr/>
          <p:nvPr/>
        </p:nvSpPr>
        <p:spPr>
          <a:xfrm>
            <a:off x="2500133" y="416688"/>
            <a:ext cx="6575041" cy="585801"/>
          </a:xfrm>
          <a:prstGeom prst="roundRect">
            <a:avLst>
              <a:gd name="adj" fmla="val 50000"/>
            </a:avLst>
          </a:prstGeom>
          <a:solidFill>
            <a:srgbClr val="557D8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0F1730C-E175-B3C7-ADA9-B8B7C1953A96}"/>
              </a:ext>
            </a:extLst>
          </p:cNvPr>
          <p:cNvSpPr txBox="1">
            <a:spLocks/>
          </p:cNvSpPr>
          <p:nvPr/>
        </p:nvSpPr>
        <p:spPr>
          <a:xfrm>
            <a:off x="2568959" y="466258"/>
            <a:ext cx="6575041" cy="48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en-US" sz="3000" b="0" i="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Lead time by supplier and 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2F437-9528-B9D5-4575-437DAC77D1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43" t="23292" r="5822" b="24557"/>
          <a:stretch/>
        </p:blipFill>
        <p:spPr>
          <a:xfrm>
            <a:off x="49669" y="1962430"/>
            <a:ext cx="12107606" cy="389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49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441B3-CE04-F0CD-02CC-C89D8AC5FB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Google Shape;663;p28">
            <a:extLst>
              <a:ext uri="{FF2B5EF4-FFF2-40B4-BE49-F238E27FC236}">
                <a16:creationId xmlns:a16="http://schemas.microsoft.com/office/drawing/2014/main" id="{0E1498D5-E3B0-04B6-F4DE-13398F10B0E7}"/>
              </a:ext>
            </a:extLst>
          </p:cNvPr>
          <p:cNvSpPr/>
          <p:nvPr/>
        </p:nvSpPr>
        <p:spPr>
          <a:xfrm>
            <a:off x="2397330" y="735533"/>
            <a:ext cx="6776168" cy="709810"/>
          </a:xfrm>
          <a:prstGeom prst="roundRect">
            <a:avLst>
              <a:gd name="adj" fmla="val 50000"/>
            </a:avLst>
          </a:prstGeom>
          <a:solidFill>
            <a:srgbClr val="66C5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0F1730C-E175-B3C7-ADA9-B8B7C1953A96}"/>
              </a:ext>
            </a:extLst>
          </p:cNvPr>
          <p:cNvSpPr txBox="1">
            <a:spLocks/>
          </p:cNvSpPr>
          <p:nvPr/>
        </p:nvSpPr>
        <p:spPr>
          <a:xfrm>
            <a:off x="2426827" y="844401"/>
            <a:ext cx="7021974" cy="48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en-US" sz="2800" b="0" i="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No. of products sold by demographics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161C0-CB8B-C467-E803-CD7F797C0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3" t="27848" r="47025" b="54937"/>
          <a:stretch/>
        </p:blipFill>
        <p:spPr>
          <a:xfrm>
            <a:off x="590311" y="1825759"/>
            <a:ext cx="10710576" cy="205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35A999-3E7F-F334-8DA2-85E8E96446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661" t="44529" r="37247" b="19494"/>
          <a:stretch/>
        </p:blipFill>
        <p:spPr>
          <a:xfrm>
            <a:off x="7030656" y="3301814"/>
            <a:ext cx="3564038" cy="341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85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generated image of a word&#10;&#10;Description automatically generated">
            <a:extLst>
              <a:ext uri="{FF2B5EF4-FFF2-40B4-BE49-F238E27FC236}">
                <a16:creationId xmlns:a16="http://schemas.microsoft.com/office/drawing/2014/main" id="{1E8682D0-0C9E-8235-1891-FCBD3895D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2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441B3-CE04-F0CD-02CC-C89D8AC5FB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Google Shape;663;p28">
            <a:extLst>
              <a:ext uri="{FF2B5EF4-FFF2-40B4-BE49-F238E27FC236}">
                <a16:creationId xmlns:a16="http://schemas.microsoft.com/office/drawing/2014/main" id="{0E1498D5-E3B0-04B6-F4DE-13398F10B0E7}"/>
              </a:ext>
            </a:extLst>
          </p:cNvPr>
          <p:cNvSpPr/>
          <p:nvPr/>
        </p:nvSpPr>
        <p:spPr>
          <a:xfrm>
            <a:off x="2397330" y="755197"/>
            <a:ext cx="7090800" cy="660649"/>
          </a:xfrm>
          <a:prstGeom prst="roundRect">
            <a:avLst>
              <a:gd name="adj" fmla="val 50000"/>
            </a:avLst>
          </a:prstGeom>
          <a:solidFill>
            <a:srgbClr val="F89C7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0F1730C-E175-B3C7-ADA9-B8B7C1953A96}"/>
              </a:ext>
            </a:extLst>
          </p:cNvPr>
          <p:cNvSpPr txBox="1">
            <a:spLocks/>
          </p:cNvSpPr>
          <p:nvPr/>
        </p:nvSpPr>
        <p:spPr>
          <a:xfrm>
            <a:off x="2426827" y="844401"/>
            <a:ext cx="7189122" cy="48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Revenue generated by customer demographics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98440-57BE-81BA-7DA3-E93FB5BB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32" t="37974" r="46552" b="44980"/>
          <a:stretch/>
        </p:blipFill>
        <p:spPr>
          <a:xfrm>
            <a:off x="798652" y="1970962"/>
            <a:ext cx="9827265" cy="1872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B131D6-6A9B-3E86-AE1D-D25E9B8559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57" t="55450" r="39273" b="12315"/>
          <a:stretch/>
        </p:blipFill>
        <p:spPr>
          <a:xfrm>
            <a:off x="6288910" y="3092807"/>
            <a:ext cx="3476264" cy="348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92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with a globe and various graphics&#10;&#10;Description automatically generated with medium confidence">
            <a:extLst>
              <a:ext uri="{FF2B5EF4-FFF2-40B4-BE49-F238E27FC236}">
                <a16:creationId xmlns:a16="http://schemas.microsoft.com/office/drawing/2014/main" id="{F688EDEA-2368-63FF-333B-F138A25B6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00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0A84E6-468A-A12E-721A-BEEF4DF9F4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00" t="19789" r="15645" b="10433"/>
          <a:stretch/>
        </p:blipFill>
        <p:spPr>
          <a:xfrm>
            <a:off x="1" y="323872"/>
            <a:ext cx="12192000" cy="64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78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B1F91F-E404-9DB5-97B3-7A3CB1C13E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75" t="16344" r="14758" b="12544"/>
          <a:stretch/>
        </p:blipFill>
        <p:spPr>
          <a:xfrm>
            <a:off x="0" y="432622"/>
            <a:ext cx="12192000" cy="641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21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273BD603-6143-7455-42F0-6116FF138F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idx="10"/>
          </p:nvPr>
        </p:nvPicPr>
        <p:blipFill>
          <a:blip r:embed="rId2">
            <a:alphaModFix amt="35000"/>
          </a:blip>
          <a:srcRect l="12709" r="9140" b="16610"/>
          <a:stretch/>
        </p:blipFill>
        <p:spPr>
          <a:xfrm>
            <a:off x="0" y="1"/>
            <a:ext cx="4561952" cy="4076994"/>
          </a:xfr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586D9CE-1B2D-4D38-8166-FA859E24F30D}"/>
              </a:ext>
            </a:extLst>
          </p:cNvPr>
          <p:cNvGrpSpPr/>
          <p:nvPr/>
        </p:nvGrpSpPr>
        <p:grpSpPr>
          <a:xfrm>
            <a:off x="5068604" y="2633867"/>
            <a:ext cx="5318247" cy="873087"/>
            <a:chOff x="6646740" y="2131558"/>
            <a:chExt cx="4050785" cy="873087"/>
          </a:xfrm>
        </p:grpSpPr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CCE503D8-6186-4F8C-B215-E0AEE2185A1C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2131558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dirty="0">
                  <a:latin typeface="Comic Sans MS" panose="030F0702030302020204" pitchFamily="66" charset="0"/>
                  <a:cs typeface="Arial" pitchFamily="34" charset="0"/>
                </a:rPr>
                <a:t>Ahmed Mohamed Fathy </a:t>
              </a:r>
              <a:r>
                <a:rPr lang="en-US" altLang="ko-KR" sz="1800" dirty="0" err="1">
                  <a:latin typeface="Comic Sans MS" panose="030F0702030302020204" pitchFamily="66" charset="0"/>
                  <a:cs typeface="Arial" pitchFamily="34" charset="0"/>
                </a:rPr>
                <a:t>Neamatallah</a:t>
              </a:r>
              <a:endParaRPr lang="ko-KR" altLang="en-US" sz="1800" dirty="0">
                <a:latin typeface="Comic Sans MS" panose="030F0702030302020204" pitchFamily="66" charset="0"/>
                <a:cs typeface="Arial" pitchFamily="34" charset="0"/>
              </a:endParaRPr>
            </a:p>
          </p:txBody>
        </p:sp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DAD1D474-39E1-4299-B022-7AD89E2261BE}"/>
                </a:ext>
              </a:extLst>
            </p:cNvPr>
            <p:cNvSpPr txBox="1">
              <a:spLocks/>
            </p:cNvSpPr>
            <p:nvPr/>
          </p:nvSpPr>
          <p:spPr>
            <a:xfrm>
              <a:off x="7133525" y="2536645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cs typeface="Arial" pitchFamily="34" charset="0"/>
                  <a:hlinkClick r:id="rId3"/>
                </a:rPr>
                <a:t>https://www.linkedin.com/in/ahmedneamatallah</a:t>
              </a:r>
              <a:endParaRPr lang="ko-KR" altLang="en-US" sz="1400" dirty="0">
                <a:cs typeface="Arial" pitchFamily="34" charset="0"/>
              </a:endParaRPr>
            </a:p>
          </p:txBody>
        </p:sp>
      </p:grpSp>
      <p:pic>
        <p:nvPicPr>
          <p:cNvPr id="10" name="Picture Placeholder 7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7CBD3263-80C3-CAB8-5862-560BA390D9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5000"/>
          </a:blip>
          <a:srcRect l="9140" t="81216" r="9140" b="16610"/>
          <a:stretch/>
        </p:blipFill>
        <p:spPr>
          <a:xfrm>
            <a:off x="-1655" y="4076994"/>
            <a:ext cx="4561952" cy="278100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</p:pic>
      <p:grpSp>
        <p:nvGrpSpPr>
          <p:cNvPr id="26" name="그룹 4">
            <a:extLst>
              <a:ext uri="{FF2B5EF4-FFF2-40B4-BE49-F238E27FC236}">
                <a16:creationId xmlns:a16="http://schemas.microsoft.com/office/drawing/2014/main" id="{536CF69D-2ACB-A44D-C073-31749DDD0902}"/>
              </a:ext>
            </a:extLst>
          </p:cNvPr>
          <p:cNvGrpSpPr/>
          <p:nvPr/>
        </p:nvGrpSpPr>
        <p:grpSpPr>
          <a:xfrm>
            <a:off x="5068604" y="5819012"/>
            <a:ext cx="5339859" cy="872059"/>
            <a:chOff x="6646740" y="2131558"/>
            <a:chExt cx="4067247" cy="872059"/>
          </a:xfrm>
        </p:grpSpPr>
        <p:sp>
          <p:nvSpPr>
            <p:cNvPr id="27" name="Text Placeholder 2">
              <a:extLst>
                <a:ext uri="{FF2B5EF4-FFF2-40B4-BE49-F238E27FC236}">
                  <a16:creationId xmlns:a16="http://schemas.microsoft.com/office/drawing/2014/main" id="{08C2A7C3-45C6-7E13-E788-0D9914C86262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2131558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dirty="0">
                  <a:latin typeface="Comic Sans MS" panose="030F0702030302020204" pitchFamily="66" charset="0"/>
                  <a:cs typeface="Arial" pitchFamily="34" charset="0"/>
                </a:rPr>
                <a:t>Ahmed Mohamed Ahmed </a:t>
              </a:r>
              <a:r>
                <a:rPr lang="en-US" altLang="ko-KR" sz="1800" dirty="0" err="1">
                  <a:latin typeface="Comic Sans MS" panose="030F0702030302020204" pitchFamily="66" charset="0"/>
                  <a:cs typeface="Arial" pitchFamily="34" charset="0"/>
                </a:rPr>
                <a:t>Arram</a:t>
              </a:r>
              <a:endParaRPr lang="ko-KR" altLang="en-US" sz="1800" dirty="0">
                <a:latin typeface="Comic Sans MS" panose="030F0702030302020204" pitchFamily="66" charset="0"/>
                <a:cs typeface="Arial" pitchFamily="34" charset="0"/>
              </a:endParaRPr>
            </a:p>
          </p:txBody>
        </p:sp>
        <p:sp>
          <p:nvSpPr>
            <p:cNvPr id="34" name="Text Placeholder 3">
              <a:extLst>
                <a:ext uri="{FF2B5EF4-FFF2-40B4-BE49-F238E27FC236}">
                  <a16:creationId xmlns:a16="http://schemas.microsoft.com/office/drawing/2014/main" id="{6B92C198-3B56-592A-1CD0-77B9CF3280CD}"/>
                </a:ext>
              </a:extLst>
            </p:cNvPr>
            <p:cNvSpPr txBox="1">
              <a:spLocks/>
            </p:cNvSpPr>
            <p:nvPr/>
          </p:nvSpPr>
          <p:spPr>
            <a:xfrm>
              <a:off x="7149987" y="2535617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cs typeface="Arial" pitchFamily="34" charset="0"/>
                  <a:hlinkClick r:id="rId4"/>
                </a:rPr>
                <a:t>https://www.linkedin.com/in/ahmed-arram-540b1583</a:t>
              </a:r>
              <a:endParaRPr lang="ko-KR" altLang="en-US" sz="1400" dirty="0">
                <a:cs typeface="Arial" pitchFamily="34" charset="0"/>
              </a:endParaRPr>
            </a:p>
          </p:txBody>
        </p:sp>
      </p:grpSp>
      <p:grpSp>
        <p:nvGrpSpPr>
          <p:cNvPr id="35" name="그룹 4">
            <a:extLst>
              <a:ext uri="{FF2B5EF4-FFF2-40B4-BE49-F238E27FC236}">
                <a16:creationId xmlns:a16="http://schemas.microsoft.com/office/drawing/2014/main" id="{7E69BEB2-46AB-77EA-9876-BFEA3289D092}"/>
              </a:ext>
            </a:extLst>
          </p:cNvPr>
          <p:cNvGrpSpPr/>
          <p:nvPr/>
        </p:nvGrpSpPr>
        <p:grpSpPr>
          <a:xfrm>
            <a:off x="5068604" y="4741108"/>
            <a:ext cx="5318250" cy="891620"/>
            <a:chOff x="6646739" y="2131557"/>
            <a:chExt cx="4050787" cy="891620"/>
          </a:xfrm>
        </p:grpSpPr>
        <p:sp>
          <p:nvSpPr>
            <p:cNvPr id="40" name="Text Placeholder 2">
              <a:extLst>
                <a:ext uri="{FF2B5EF4-FFF2-40B4-BE49-F238E27FC236}">
                  <a16:creationId xmlns:a16="http://schemas.microsoft.com/office/drawing/2014/main" id="{FA85704E-AFC0-4CEE-EF73-20504905C0D0}"/>
                </a:ext>
              </a:extLst>
            </p:cNvPr>
            <p:cNvSpPr txBox="1">
              <a:spLocks/>
            </p:cNvSpPr>
            <p:nvPr/>
          </p:nvSpPr>
          <p:spPr>
            <a:xfrm>
              <a:off x="6646739" y="2131557"/>
              <a:ext cx="3882990" cy="324485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dirty="0">
                  <a:latin typeface="Comic Sans MS" panose="030F0702030302020204" pitchFamily="66" charset="0"/>
                  <a:cs typeface="Arial" pitchFamily="34" charset="0"/>
                </a:rPr>
                <a:t>Ahmed </a:t>
              </a:r>
              <a:r>
                <a:rPr lang="en-US" altLang="ko-KR" sz="1800" dirty="0" err="1">
                  <a:latin typeface="Comic Sans MS" panose="030F0702030302020204" pitchFamily="66" charset="0"/>
                  <a:cs typeface="Arial" pitchFamily="34" charset="0"/>
                </a:rPr>
                <a:t>AbdElMegeed</a:t>
              </a:r>
              <a:r>
                <a:rPr lang="en-US" altLang="ko-KR" sz="1800" dirty="0">
                  <a:latin typeface="Comic Sans MS" panose="030F0702030302020204" pitchFamily="66" charset="0"/>
                  <a:cs typeface="Arial" pitchFamily="34" charset="0"/>
                </a:rPr>
                <a:t> </a:t>
              </a:r>
              <a:r>
                <a:rPr lang="en-US" altLang="ko-KR" sz="1800" dirty="0" err="1">
                  <a:latin typeface="Comic Sans MS" panose="030F0702030302020204" pitchFamily="66" charset="0"/>
                  <a:cs typeface="Arial" pitchFamily="34" charset="0"/>
                </a:rPr>
                <a:t>AbdElSattar</a:t>
              </a:r>
              <a:r>
                <a:rPr lang="en-US" altLang="ko-KR" sz="1800" dirty="0">
                  <a:latin typeface="Comic Sans MS" panose="030F0702030302020204" pitchFamily="66" charset="0"/>
                  <a:cs typeface="Arial" pitchFamily="34" charset="0"/>
                </a:rPr>
                <a:t> </a:t>
              </a:r>
              <a:r>
                <a:rPr lang="en-US" altLang="ko-KR" sz="1800" dirty="0" err="1">
                  <a:latin typeface="Comic Sans MS" panose="030F0702030302020204" pitchFamily="66" charset="0"/>
                  <a:cs typeface="Arial" pitchFamily="34" charset="0"/>
                </a:rPr>
                <a:t>Maklad</a:t>
              </a:r>
              <a:endParaRPr lang="ko-KR" altLang="en-US" sz="1800" dirty="0">
                <a:latin typeface="Comic Sans MS" panose="030F0702030302020204" pitchFamily="66" charset="0"/>
                <a:cs typeface="Arial" pitchFamily="34" charset="0"/>
              </a:endParaRPr>
            </a:p>
          </p:txBody>
        </p:sp>
        <p:sp>
          <p:nvSpPr>
            <p:cNvPr id="43" name="Text Placeholder 3">
              <a:extLst>
                <a:ext uri="{FF2B5EF4-FFF2-40B4-BE49-F238E27FC236}">
                  <a16:creationId xmlns:a16="http://schemas.microsoft.com/office/drawing/2014/main" id="{F7CC2540-7A2D-F52D-5518-A9C8E92E87AE}"/>
                </a:ext>
              </a:extLst>
            </p:cNvPr>
            <p:cNvSpPr txBox="1">
              <a:spLocks/>
            </p:cNvSpPr>
            <p:nvPr/>
          </p:nvSpPr>
          <p:spPr>
            <a:xfrm>
              <a:off x="7133526" y="2555177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cs typeface="Arial" pitchFamily="34" charset="0"/>
                  <a:hlinkClick r:id="rId5"/>
                </a:rPr>
                <a:t>https://www.linkedin.com/in/a-maklad</a:t>
              </a:r>
              <a:endParaRPr lang="ko-KR" altLang="en-US" sz="1400" dirty="0">
                <a:cs typeface="Arial" pitchFamily="34" charset="0"/>
              </a:endParaRPr>
            </a:p>
          </p:txBody>
        </p:sp>
      </p:grpSp>
      <p:grpSp>
        <p:nvGrpSpPr>
          <p:cNvPr id="47" name="그룹 4">
            <a:extLst>
              <a:ext uri="{FF2B5EF4-FFF2-40B4-BE49-F238E27FC236}">
                <a16:creationId xmlns:a16="http://schemas.microsoft.com/office/drawing/2014/main" id="{A1872696-CB47-91FB-C801-279681E37DFB}"/>
              </a:ext>
            </a:extLst>
          </p:cNvPr>
          <p:cNvGrpSpPr/>
          <p:nvPr/>
        </p:nvGrpSpPr>
        <p:grpSpPr>
          <a:xfrm>
            <a:off x="5068604" y="3663206"/>
            <a:ext cx="5318250" cy="857068"/>
            <a:chOff x="6646739" y="2131558"/>
            <a:chExt cx="4050787" cy="857068"/>
          </a:xfrm>
        </p:grpSpPr>
        <p:sp>
          <p:nvSpPr>
            <p:cNvPr id="49" name="Text Placeholder 2">
              <a:extLst>
                <a:ext uri="{FF2B5EF4-FFF2-40B4-BE49-F238E27FC236}">
                  <a16:creationId xmlns:a16="http://schemas.microsoft.com/office/drawing/2014/main" id="{4EB33C3F-B878-4F1C-D5B9-37F51E555685}"/>
                </a:ext>
              </a:extLst>
            </p:cNvPr>
            <p:cNvSpPr txBox="1">
              <a:spLocks/>
            </p:cNvSpPr>
            <p:nvPr/>
          </p:nvSpPr>
          <p:spPr>
            <a:xfrm>
              <a:off x="6646739" y="2131558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dirty="0">
                  <a:latin typeface="Comic Sans MS" panose="030F0702030302020204" pitchFamily="66" charset="0"/>
                  <a:cs typeface="Arial" pitchFamily="34" charset="0"/>
                </a:rPr>
                <a:t>Ahmed Refaat Moussa </a:t>
              </a:r>
              <a:r>
                <a:rPr lang="en-US" altLang="ko-KR" sz="1800" dirty="0" err="1">
                  <a:latin typeface="Comic Sans MS" panose="030F0702030302020204" pitchFamily="66" charset="0"/>
                  <a:cs typeface="Arial" pitchFamily="34" charset="0"/>
                </a:rPr>
                <a:t>Makhlouf</a:t>
              </a:r>
              <a:endParaRPr lang="ko-KR" altLang="en-US" sz="1800" dirty="0">
                <a:latin typeface="Comic Sans MS" panose="030F0702030302020204" pitchFamily="66" charset="0"/>
                <a:cs typeface="Arial" pitchFamily="34" charset="0"/>
              </a:endParaRPr>
            </a:p>
          </p:txBody>
        </p:sp>
        <p:sp>
          <p:nvSpPr>
            <p:cNvPr id="50" name="Text Placeholder 3">
              <a:extLst>
                <a:ext uri="{FF2B5EF4-FFF2-40B4-BE49-F238E27FC236}">
                  <a16:creationId xmlns:a16="http://schemas.microsoft.com/office/drawing/2014/main" id="{82C5DEFB-2A3D-72E6-0477-4457533027D1}"/>
                </a:ext>
              </a:extLst>
            </p:cNvPr>
            <p:cNvSpPr txBox="1">
              <a:spLocks/>
            </p:cNvSpPr>
            <p:nvPr/>
          </p:nvSpPr>
          <p:spPr>
            <a:xfrm>
              <a:off x="7133526" y="2520626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cs typeface="Arial" pitchFamily="34" charset="0"/>
                  <a:hlinkClick r:id="rId6"/>
                </a:rPr>
                <a:t>https://www.linkedin.com/in/ahmed-refat-045b0711b</a:t>
              </a:r>
              <a:endParaRPr lang="ko-KR" altLang="en-US" sz="1400" dirty="0">
                <a:cs typeface="Arial" pitchFamily="34" charset="0"/>
              </a:endParaRPr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7AD95BD6-512C-6B37-0633-71DD3ECBE8C4}"/>
              </a:ext>
            </a:extLst>
          </p:cNvPr>
          <p:cNvSpPr/>
          <p:nvPr/>
        </p:nvSpPr>
        <p:spPr>
          <a:xfrm>
            <a:off x="4224955" y="2687569"/>
            <a:ext cx="639097" cy="611550"/>
          </a:xfrm>
          <a:prstGeom prst="ellipse">
            <a:avLst/>
          </a:prstGeom>
          <a:solidFill>
            <a:srgbClr val="EA424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513A8F2-D8FE-84D5-6EB7-13631F6A0F04}"/>
              </a:ext>
            </a:extLst>
          </p:cNvPr>
          <p:cNvSpPr/>
          <p:nvPr/>
        </p:nvSpPr>
        <p:spPr>
          <a:xfrm>
            <a:off x="4240745" y="5868732"/>
            <a:ext cx="639097" cy="611550"/>
          </a:xfrm>
          <a:prstGeom prst="ellipse">
            <a:avLst/>
          </a:prstGeom>
          <a:solidFill>
            <a:srgbClr val="D8FB69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442EA42-B284-D351-618E-A89C381A0A8B}"/>
              </a:ext>
            </a:extLst>
          </p:cNvPr>
          <p:cNvSpPr/>
          <p:nvPr/>
        </p:nvSpPr>
        <p:spPr>
          <a:xfrm>
            <a:off x="4266474" y="4787277"/>
            <a:ext cx="639097" cy="611550"/>
          </a:xfrm>
          <a:prstGeom prst="ellipse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Picture Placeholder 7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016B2E6E-5E62-417D-5984-1F5F2500FA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5000"/>
          </a:blip>
          <a:srcRect l="9140" t="81216" r="9140" b="16610"/>
          <a:stretch/>
        </p:blipFill>
        <p:spPr>
          <a:xfrm>
            <a:off x="4544504" y="1566"/>
            <a:ext cx="7647496" cy="166560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1CDE0597-BCD9-7511-EDC8-B8BE3EB87FE5}"/>
              </a:ext>
            </a:extLst>
          </p:cNvPr>
          <p:cNvSpPr txBox="1"/>
          <p:nvPr/>
        </p:nvSpPr>
        <p:spPr>
          <a:xfrm>
            <a:off x="4629230" y="935701"/>
            <a:ext cx="702937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I hope you found this presentation insightful and inspiring.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9ADD702-9D21-ED88-4D44-BDF6913B96AC}"/>
              </a:ext>
            </a:extLst>
          </p:cNvPr>
          <p:cNvSpPr txBox="1"/>
          <p:nvPr/>
        </p:nvSpPr>
        <p:spPr>
          <a:xfrm>
            <a:off x="3722862" y="410645"/>
            <a:ext cx="445757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Thank you for your time,</a:t>
            </a:r>
            <a:endParaRPr lang="ko-KR" altLang="en-US" sz="2400" dirty="0">
              <a:latin typeface="Comic Sans MS" panose="030F0702030302020204" pitchFamily="66" charset="0"/>
              <a:cs typeface="Arial" pitchFamily="34" charset="0"/>
            </a:endParaRPr>
          </a:p>
        </p:txBody>
      </p:sp>
      <p:pic>
        <p:nvPicPr>
          <p:cNvPr id="66" name="Picture 65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666F0749-D2C0-7D01-F9FB-2EED0DECA40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174" t="18628" r="18603" b="18896"/>
          <a:stretch/>
        </p:blipFill>
        <p:spPr>
          <a:xfrm>
            <a:off x="5525461" y="3108063"/>
            <a:ext cx="209864" cy="210720"/>
          </a:xfrm>
          <a:prstGeom prst="rect">
            <a:avLst/>
          </a:prstGeom>
        </p:spPr>
      </p:pic>
      <p:pic>
        <p:nvPicPr>
          <p:cNvPr id="71" name="Picture 70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C20DFBCF-1408-A4A9-B99F-459559E83FA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174" t="18628" r="18603" b="18896"/>
          <a:stretch/>
        </p:blipFill>
        <p:spPr>
          <a:xfrm>
            <a:off x="5528849" y="4122298"/>
            <a:ext cx="209864" cy="210720"/>
          </a:xfrm>
          <a:prstGeom prst="rect">
            <a:avLst/>
          </a:prstGeom>
        </p:spPr>
      </p:pic>
      <p:pic>
        <p:nvPicPr>
          <p:cNvPr id="72" name="Picture 71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28887AA8-D318-B042-DC6E-8081FE65246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174" t="18628" r="18603" b="18896"/>
          <a:stretch/>
        </p:blipFill>
        <p:spPr>
          <a:xfrm>
            <a:off x="5525461" y="5226581"/>
            <a:ext cx="209864" cy="210720"/>
          </a:xfrm>
          <a:prstGeom prst="rect">
            <a:avLst/>
          </a:prstGeom>
        </p:spPr>
      </p:pic>
      <p:pic>
        <p:nvPicPr>
          <p:cNvPr id="73" name="Picture 72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DA329FD1-9E43-A486-DA3A-A7AC0EAF4DA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174" t="18628" r="18603" b="18896"/>
          <a:stretch/>
        </p:blipFill>
        <p:spPr>
          <a:xfrm>
            <a:off x="5533690" y="6284284"/>
            <a:ext cx="209864" cy="21072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id="{6F17EE78-F423-FC1C-4490-D69631D57C63}"/>
              </a:ext>
            </a:extLst>
          </p:cNvPr>
          <p:cNvSpPr/>
          <p:nvPr/>
        </p:nvSpPr>
        <p:spPr>
          <a:xfrm>
            <a:off x="4246676" y="3706158"/>
            <a:ext cx="639097" cy="611550"/>
          </a:xfrm>
          <a:prstGeom prst="ellipse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BF49908-3ADE-654F-BC67-8C166FC6F643}"/>
              </a:ext>
            </a:extLst>
          </p:cNvPr>
          <p:cNvSpPr txBox="1"/>
          <p:nvPr/>
        </p:nvSpPr>
        <p:spPr>
          <a:xfrm>
            <a:off x="6231365" y="1915271"/>
            <a:ext cx="429365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F7F64"/>
                </a:solidFill>
                <a:effectLst/>
                <a:latin typeface="Comic Sans MS" panose="030F0702030302020204" pitchFamily="66" charset="0"/>
                <a:ea typeface="ADLaM Display" panose="02010000000000000000" pitchFamily="2" charset="0"/>
                <a:cs typeface="ADLaM Display" panose="02010000000000000000" pitchFamily="2" charset="0"/>
              </a:rPr>
              <a:t>Pr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89C74"/>
                </a:solidFill>
                <a:effectLst/>
                <a:latin typeface="Comic Sans MS" panose="030F0702030302020204" pitchFamily="66" charset="0"/>
                <a:ea typeface="ADLaM Display" panose="02010000000000000000" pitchFamily="2" charset="0"/>
                <a:cs typeface="ADLaM Display" panose="02010000000000000000" pitchFamily="2" charset="0"/>
              </a:rPr>
              <a:t>ep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Comic Sans MS" panose="030F0702030302020204" pitchFamily="66" charset="0"/>
                <a:ea typeface="ADLaM Display" panose="02010000000000000000" pitchFamily="2" charset="0"/>
                <a:cs typeface="ADLaM Display" panose="02010000000000000000" pitchFamily="2" charset="0"/>
              </a:rPr>
              <a:t>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C5CC"/>
                </a:solidFill>
                <a:effectLst/>
                <a:latin typeface="Comic Sans MS" panose="030F0702030302020204" pitchFamily="66" charset="0"/>
                <a:ea typeface="ADLaM Display" panose="02010000000000000000" pitchFamily="2" charset="0"/>
                <a:cs typeface="ADLaM Display" panose="02010000000000000000" pitchFamily="2" charset="0"/>
              </a:rPr>
              <a:t>ed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EA4242"/>
                </a:solidFill>
                <a:effectLst/>
                <a:latin typeface="Comic Sans MS" panose="030F0702030302020204" pitchFamily="66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Comic Sans MS" panose="030F0702030302020204" pitchFamily="66" charset="0"/>
                <a:ea typeface="ADLaM Display" panose="02010000000000000000" pitchFamily="2" charset="0"/>
                <a:cs typeface="ADLaM Display" panose="02010000000000000000" pitchFamily="2" charset="0"/>
              </a:rPr>
              <a:t>&amp;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EA4242"/>
                </a:solidFill>
                <a:effectLst/>
                <a:latin typeface="Comic Sans MS" panose="030F0702030302020204" pitchFamily="66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anose="030F0702030302020204" pitchFamily="66" charset="0"/>
                <a:ea typeface="ADLaM Display" panose="02010000000000000000" pitchFamily="2" charset="0"/>
                <a:cs typeface="ADLaM Display" panose="02010000000000000000" pitchFamily="2" charset="0"/>
              </a:rPr>
              <a:t>Pr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Comic Sans MS" panose="030F0702030302020204" pitchFamily="66" charset="0"/>
                <a:ea typeface="ADLaM Display" panose="02010000000000000000" pitchFamily="2" charset="0"/>
                <a:cs typeface="ADLaM Display" panose="02010000000000000000" pitchFamily="2" charset="0"/>
              </a:rPr>
              <a:t>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5DC7A4"/>
                </a:solidFill>
                <a:effectLst/>
                <a:latin typeface="Comic Sans MS" panose="030F0702030302020204" pitchFamily="66" charset="0"/>
                <a:ea typeface="ADLaM Display" panose="02010000000000000000" pitchFamily="2" charset="0"/>
                <a:cs typeface="ADLaM Display" panose="02010000000000000000" pitchFamily="2" charset="0"/>
              </a:rPr>
              <a:t>en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DDA2A"/>
                </a:solidFill>
                <a:effectLst/>
                <a:latin typeface="Comic Sans MS" panose="030F0702030302020204" pitchFamily="66" charset="0"/>
                <a:ea typeface="ADLaM Display" panose="02010000000000000000" pitchFamily="2" charset="0"/>
                <a:cs typeface="ADLaM Display" panose="02010000000000000000" pitchFamily="2" charset="0"/>
              </a:rPr>
              <a:t>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EA4242"/>
                </a:solidFill>
                <a:effectLst/>
                <a:latin typeface="Comic Sans MS" panose="030F0702030302020204" pitchFamily="66" charset="0"/>
                <a:ea typeface="ADLaM Display" panose="02010000000000000000" pitchFamily="2" charset="0"/>
                <a:cs typeface="ADLaM Display" panose="02010000000000000000" pitchFamily="2" charset="0"/>
              </a:rPr>
              <a:t>d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557D8D"/>
                </a:solidFill>
                <a:effectLst/>
                <a:latin typeface="Comic Sans MS" panose="030F0702030302020204" pitchFamily="66" charset="0"/>
                <a:ea typeface="ADLaM Display" panose="02010000000000000000" pitchFamily="2" charset="0"/>
                <a:cs typeface="ADLaM Display" panose="02010000000000000000" pitchFamily="2" charset="0"/>
              </a:rPr>
              <a:t>by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EA4242"/>
                </a:solidFill>
                <a:effectLst/>
                <a:latin typeface="Comic Sans MS" panose="030F0702030302020204" pitchFamily="66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89C74"/>
                </a:solidFill>
                <a:effectLst/>
                <a:latin typeface="Comic Sans MS" panose="030F0702030302020204" pitchFamily="66" charset="0"/>
                <a:ea typeface="ADLaM Display" panose="02010000000000000000" pitchFamily="2" charset="0"/>
                <a:cs typeface="ADLaM Display" panose="02010000000000000000" pitchFamily="2" charset="0"/>
              </a:rPr>
              <a:t>..</a:t>
            </a:r>
            <a:endParaRPr lang="ko-KR" altLang="en-US" sz="2400" dirty="0">
              <a:solidFill>
                <a:srgbClr val="F89C74"/>
              </a:solidFill>
              <a:latin typeface="Comic Sans MS" panose="030F0702030302020204" pitchFamily="66" charset="0"/>
              <a:cs typeface="ADLaM Display" panose="0201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88BB01-7E00-B63C-5896-1500A20A95B3}"/>
              </a:ext>
            </a:extLst>
          </p:cNvPr>
          <p:cNvSpPr txBox="1"/>
          <p:nvPr/>
        </p:nvSpPr>
        <p:spPr>
          <a:xfrm>
            <a:off x="211711" y="5081357"/>
            <a:ext cx="40547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Special Thanks to our instructors ..</a:t>
            </a:r>
            <a:endParaRPr lang="ko-KR" altLang="en-US" dirty="0">
              <a:latin typeface="Comic Sans MS" panose="030F0702030302020204" pitchFamily="66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7C97A-D17B-FE59-2399-5BF28AC0C5C2}"/>
              </a:ext>
            </a:extLst>
          </p:cNvPr>
          <p:cNvSpPr txBox="1"/>
          <p:nvPr/>
        </p:nvSpPr>
        <p:spPr>
          <a:xfrm>
            <a:off x="709578" y="5420555"/>
            <a:ext cx="258355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[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Mohannad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ElAssal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 ]</a:t>
            </a:r>
            <a:r>
              <a:rPr lang="en-US" alt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omic Sans MS" panose="030F0702030302020204" pitchFamily="66" charset="0"/>
            </a:endParaRPr>
          </a:p>
          <a:p>
            <a:pPr algn="ctr"/>
            <a:r>
              <a:rPr lang="en-US" altLang="ko-KR" dirty="0">
                <a:solidFill>
                  <a:srgbClr val="0070C0"/>
                </a:solidFill>
                <a:latin typeface="Comic Sans MS" panose="030F0702030302020204" pitchFamily="66" charset="0"/>
                <a:cs typeface="Arial" pitchFamily="34" charset="0"/>
              </a:rPr>
              <a:t>[ Yehia Adam ]</a:t>
            </a:r>
            <a:endParaRPr lang="ko-KR" altLang="en-US" dirty="0">
              <a:solidFill>
                <a:srgbClr val="0070C0"/>
              </a:solidFill>
              <a:latin typeface="Comic Sans MS" panose="030F0702030302020204" pitchFamily="66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71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A213656-767F-517F-1CBC-B463C3ED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143"/>
            <a:ext cx="10515600" cy="1229033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Calculate the total revenue generated for each product type</a:t>
            </a:r>
            <a:b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7366E02-0D30-C94A-49BF-BFEAEF505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9E8BDCD-3B39-F4DE-4AF0-94982460B83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18863" t="25363" r="52203" b="57343"/>
          <a:stretch/>
        </p:blipFill>
        <p:spPr>
          <a:xfrm>
            <a:off x="1101213" y="2811544"/>
            <a:ext cx="5907411" cy="198611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A4136A-A3C2-11BF-2E15-13CA617A1A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97" t="67957" r="68548" b="23728"/>
          <a:stretch/>
        </p:blipFill>
        <p:spPr>
          <a:xfrm>
            <a:off x="6113206" y="4728835"/>
            <a:ext cx="4994787" cy="162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73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A213656-767F-517F-1CBC-B463C3ED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3" y="501650"/>
            <a:ext cx="10515600" cy="707924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Determine the average price of products in each product category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7366E02-0D30-C94A-49BF-BFEAEF505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3464B-CD68-1FCB-4953-C66695A6DB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32" t="46022" r="61451" b="39928"/>
          <a:stretch/>
        </p:blipFill>
        <p:spPr>
          <a:xfrm>
            <a:off x="1120877" y="2947219"/>
            <a:ext cx="4716324" cy="1909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E263D4-81A1-D904-CD50-66855186D9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58" t="67957" r="71774" b="23298"/>
          <a:stretch/>
        </p:blipFill>
        <p:spPr>
          <a:xfrm>
            <a:off x="6558114" y="4625497"/>
            <a:ext cx="3460955" cy="15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08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A213656-767F-517F-1CBC-B463C3ED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3" y="501650"/>
            <a:ext cx="10515600" cy="707924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Identify the top 5 product with the highest number of units sold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7366E02-0D30-C94A-49BF-BFEAEF505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A079B-D150-6366-2C01-FF7232B26D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93" t="32258" r="55887" b="52115"/>
          <a:stretch/>
        </p:blipFill>
        <p:spPr>
          <a:xfrm>
            <a:off x="914398" y="2576049"/>
            <a:ext cx="5128657" cy="1809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92360D-5279-253C-648F-AC1390E672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20" t="68101" r="67661" b="19856"/>
          <a:stretch/>
        </p:blipFill>
        <p:spPr>
          <a:xfrm>
            <a:off x="6361471" y="4385186"/>
            <a:ext cx="3844413" cy="174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60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A213656-767F-517F-1CBC-B463C3ED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03" y="639301"/>
            <a:ext cx="10105103" cy="707924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Calculate the average amount of days it takes for a supplier to deliver products.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7366E02-0D30-C94A-49BF-BFEAEF505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6BEAB8-C6A2-A578-EF61-77C66DCAF9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90" t="39426" r="57500" b="46810"/>
          <a:stretch/>
        </p:blipFill>
        <p:spPr>
          <a:xfrm>
            <a:off x="668593" y="2589446"/>
            <a:ext cx="4758813" cy="1553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BA25A6-E815-901C-50BF-56CE3CAD2C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42" t="66094" r="70403" b="19856"/>
          <a:stretch/>
        </p:blipFill>
        <p:spPr>
          <a:xfrm>
            <a:off x="6607277" y="4330906"/>
            <a:ext cx="3038169" cy="202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21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A213656-767F-517F-1CBC-B463C3ED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03" y="639301"/>
            <a:ext cx="10105103" cy="707924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Determine the top 3 products by sales volume for each product type.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7366E02-0D30-C94A-49BF-BFEAEF505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E98E4-F6DE-C82C-ECEA-B9CE7DC361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10" t="22222" r="56613" b="40358"/>
          <a:stretch/>
        </p:blipFill>
        <p:spPr>
          <a:xfrm>
            <a:off x="990503" y="2694038"/>
            <a:ext cx="4397493" cy="3750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CAD095-414F-0EED-944E-4F9AE2C07C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19" t="68101" r="63931" b="12114"/>
          <a:stretch/>
        </p:blipFill>
        <p:spPr>
          <a:xfrm>
            <a:off x="6705683" y="3146322"/>
            <a:ext cx="4827546" cy="28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4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A213656-767F-517F-1CBC-B463C3ED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03" y="639301"/>
            <a:ext cx="10105103" cy="707924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Find the most used supplier for each product type.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7366E02-0D30-C94A-49BF-BFEAEF505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5CAB2-41B9-FD82-FDE5-6F1496B9B1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32" t="26236" r="62419" b="42509"/>
          <a:stretch/>
        </p:blipFill>
        <p:spPr>
          <a:xfrm>
            <a:off x="688257" y="2767577"/>
            <a:ext cx="3786320" cy="3588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F37A2C-916B-5A49-F15F-F340044D52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17" t="67670" r="61371" b="17707"/>
          <a:stretch/>
        </p:blipFill>
        <p:spPr>
          <a:xfrm>
            <a:off x="5583256" y="3406878"/>
            <a:ext cx="5920487" cy="226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586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175_Win32_SL_V6" id="{2596AF0E-92BF-4F5A-A2A1-B1C9D33CD0CE}" vid="{0709752F-9199-467A-B305-5274ECB683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AD180A-D253-4F84-BD24-8EE736E655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F19A644-6410-4EC7-894C-877E70305DF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E9424615-5FE5-4F43-AE24-3BC9A05326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{3CFD9B62-2B7F-4477-B95A-0CDF102F6D5B}tf16411175_win32</Template>
  <TotalTime>309</TotalTime>
  <Words>478</Words>
  <Application>Microsoft Office PowerPoint</Application>
  <PresentationFormat>Widescreen</PresentationFormat>
  <Paragraphs>81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ADLaM Display</vt:lpstr>
      <vt:lpstr>Arial</vt:lpstr>
      <vt:lpstr>Calibri</vt:lpstr>
      <vt:lpstr>Comic Sans MS</vt:lpstr>
      <vt:lpstr>Congenial</vt:lpstr>
      <vt:lpstr>Consolas</vt:lpstr>
      <vt:lpstr>Roboto</vt:lpstr>
      <vt:lpstr>Tenorite </vt:lpstr>
      <vt:lpstr>Tenorite Bold</vt:lpstr>
      <vt:lpstr>Custom</vt:lpstr>
      <vt:lpstr>PowerPoint Presentation</vt:lpstr>
      <vt:lpstr>PowerPoint Presentation</vt:lpstr>
      <vt:lpstr>PowerPoint Presentation</vt:lpstr>
      <vt:lpstr>-- Calculate the total revenue generated for each product type </vt:lpstr>
      <vt:lpstr>-- Determine the average price of products in each product category</vt:lpstr>
      <vt:lpstr>-- Identify the top 5 product with the highest number of units sold</vt:lpstr>
      <vt:lpstr>-- Calculate the average amount of days it takes for a supplier to deliver products. </vt:lpstr>
      <vt:lpstr>-- Determine the top 3 products by sales volume for each product type.</vt:lpstr>
      <vt:lpstr>-- Find the most used supplier for each product type.</vt:lpstr>
      <vt:lpstr>-- Calculate the average manufacturing cost per unit for each product type.</vt:lpstr>
      <vt:lpstr>-- Analyze the relationship between production volume and defect rates for each supplier.</vt:lpstr>
      <vt:lpstr>-- Determine the most frequently used transportation mode for products sourced from Mumbai.</vt:lpstr>
      <vt:lpstr>-- Identify the top 3 suppliers with the highest average shipping costs.</vt:lpstr>
      <vt:lpstr>-- Find the top carriers per location based on shipment volume.</vt:lpstr>
      <vt:lpstr>-- Find the top carriers per location based on shipment volume.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Ahmed AbdElmegid</dc:creator>
  <cp:lastModifiedBy>Ahmed AbdElmegid</cp:lastModifiedBy>
  <cp:revision>160</cp:revision>
  <dcterms:created xsi:type="dcterms:W3CDTF">2024-10-17T15:16:24Z</dcterms:created>
  <dcterms:modified xsi:type="dcterms:W3CDTF">2024-10-19T13:45:12Z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